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58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2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core.xml" Type="http://schemas.openxmlformats.org/package/2006/relationships/metadata/core-properties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  <p:sldMasterId id="2147483660" r:id="rId8"/>
  </p:sldMasterIdLst>
  <p:notesMasterIdLst>
    <p:notesMasterId r:id="rId6"/>
  </p:notesMasterIdLst>
  <p:sldIdLst>
    <p:sldId id="256" r:id="rId9"/>
    <p:sldId id="257" r:id="rId11"/>
    <p:sldId id="258" r:id="rId13"/>
    <p:sldId id="259" r:id="rId15"/>
    <p:sldId id="260" r:id="rId17"/>
    <p:sldId id="261" r:id="rId19"/>
    <p:sldId id="262" r:id="rId21"/>
    <p:sldId id="263" r:id="rId23"/>
    <p:sldId id="264" r:id="rId25"/>
    <p:sldId id="265" r:id="rId27"/>
    <p:sldId id="266" r:id="rId29"/>
  </p:sldIdLst>
  <p:sldSz cx="12192000" cy="685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<Relationships xmlns="http://schemas.openxmlformats.org/package/2006/relationships"><Relationship Id="rId1" Target="theme/theme1.xml" Type="http://schemas.openxmlformats.org/officeDocument/2006/relationships/theme"/><Relationship Id="rId10" Target="notesSlides/notesSlide1.xml" Type="http://schemas.openxmlformats.org/officeDocument/2006/relationships/notesSlide"/><Relationship Id="rId11" Target="slides/slide2.xml" Type="http://schemas.openxmlformats.org/officeDocument/2006/relationships/slide"/><Relationship Id="rId12" Target="notesSlides/notesSlide2.xml" Type="http://schemas.openxmlformats.org/officeDocument/2006/relationships/notesSlide"/><Relationship Id="rId13" Target="slides/slide3.xml" Type="http://schemas.openxmlformats.org/officeDocument/2006/relationships/slide"/><Relationship Id="rId14" Target="notesSlides/notesSlide3.xml" Type="http://schemas.openxmlformats.org/officeDocument/2006/relationships/notesSlide"/><Relationship Id="rId15" Target="slides/slide4.xml" Type="http://schemas.openxmlformats.org/officeDocument/2006/relationships/slide"/><Relationship Id="rId16" Target="notesSlides/notesSlide4.xml" Type="http://schemas.openxmlformats.org/officeDocument/2006/relationships/notesSlide"/><Relationship Id="rId17" Target="slides/slide5.xml" Type="http://schemas.openxmlformats.org/officeDocument/2006/relationships/slide"/><Relationship Id="rId18" Target="notesSlides/notesSlide5.xml" Type="http://schemas.openxmlformats.org/officeDocument/2006/relationships/notesSlide"/><Relationship Id="rId19" Target="slides/slide6.xml" Type="http://schemas.openxmlformats.org/officeDocument/2006/relationships/slide"/><Relationship Id="rId2" Target="viewProps.xml" Type="http://schemas.openxmlformats.org/officeDocument/2006/relationships/viewProps"/><Relationship Id="rId20" Target="notesSlides/notesSlide6.xml" Type="http://schemas.openxmlformats.org/officeDocument/2006/relationships/notesSlide"/><Relationship Id="rId21" Target="slides/slide7.xml" Type="http://schemas.openxmlformats.org/officeDocument/2006/relationships/slide"/><Relationship Id="rId22" Target="notesSlides/notesSlide7.xml" Type="http://schemas.openxmlformats.org/officeDocument/2006/relationships/notesSlide"/><Relationship Id="rId23" Target="slides/slide8.xml" Type="http://schemas.openxmlformats.org/officeDocument/2006/relationships/slide"/><Relationship Id="rId24" Target="notesSlides/notesSlide8.xml" Type="http://schemas.openxmlformats.org/officeDocument/2006/relationships/notesSlide"/><Relationship Id="rId25" Target="slides/slide9.xml" Type="http://schemas.openxmlformats.org/officeDocument/2006/relationships/slide"/><Relationship Id="rId26" Target="notesSlides/notesSlide9.xml" Type="http://schemas.openxmlformats.org/officeDocument/2006/relationships/notesSlide"/><Relationship Id="rId27" Target="slides/slide10.xml" Type="http://schemas.openxmlformats.org/officeDocument/2006/relationships/slide"/><Relationship Id="rId28" Target="notesSlides/notesSlide10.xml" Type="http://schemas.openxmlformats.org/officeDocument/2006/relationships/notesSlide"/><Relationship Id="rId29" Target="slides/slide11.xml" Type="http://schemas.openxmlformats.org/officeDocument/2006/relationships/slide"/><Relationship Id="rId3" Target="presProps.xml" Type="http://schemas.openxmlformats.org/officeDocument/2006/relationships/presProps"/><Relationship Id="rId30" Target="notesSlides/notesSlide11.xml" Type="http://schemas.openxmlformats.org/officeDocument/2006/relationships/notesSlide"/><Relationship Id="rId4" Target="slideMasters/slideMaster1.xml" Type="http://schemas.openxmlformats.org/officeDocument/2006/relationships/slideMaster"/><Relationship Id="rId6" Target="notesMasters/notesMaster1.xml" Type="http://schemas.openxmlformats.org/officeDocument/2006/relationships/notesMaster"/><Relationship Id="rId7" Target="theme/theme2.xml" Type="http://schemas.openxmlformats.org/officeDocument/2006/relationships/theme"/><Relationship Id="rId8" Target="slideMasters/slideMaster2.xml" Type="http://schemas.openxmlformats.org/officeDocument/2006/relationships/slideMaster"/><Relationship Id="rId9" Target="slides/slide1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="false" i="false" u="none" strike="noStrike"/>
            </a:lvl1pPr>
          </a:lstStyle>
          <a:p>
            <a:pPr algn="l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2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3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4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5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6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7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8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9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0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1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2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3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4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5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6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7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Layouts/_rels/slideLayout28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9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Relationship Id="rId8" Target="../media/image16.png" Type="http://schemas.openxmlformats.org/officeDocument/2006/relationships/image"/><Relationship Id="rId9" Target="../media/image17.svg" Type="http://schemas.openxmlformats.org/officeDocument/2006/relationships/image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0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20.png" Type="http://schemas.openxmlformats.org/officeDocument/2006/relationships/image"/><Relationship Id="rId7" Target="../media/image21.svg" Type="http://schemas.openxmlformats.org/officeDocument/2006/relationships/image"/></Relationships>
</file>

<file path=ppt/slideLayouts/_rels/slideLayout31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2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3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4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5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6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Relationship Id="rId6" Target="../media/image16.png" Type="http://schemas.openxmlformats.org/officeDocument/2006/relationships/image"/><Relationship Id="rId7" Target="../media/image17.svg" Type="http://schemas.openxmlformats.org/officeDocument/2006/relationships/image"/></Relationships>
</file>

<file path=ppt/slideLayouts/_rels/slideLayout37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8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9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0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1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2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3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4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5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6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7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8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49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0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24.png" Type="http://schemas.openxmlformats.org/officeDocument/2006/relationships/image"/></Relationships>
</file>

<file path=ppt/slideLayouts/_rels/slideLayout51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24.png" Type="http://schemas.openxmlformats.org/officeDocument/2006/relationships/image"/></Relationships>
</file>

<file path=ppt/slideLayouts/_rels/slideLayout52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24.png" Type="http://schemas.openxmlformats.org/officeDocument/2006/relationships/image"/></Relationships>
</file>

<file path=ppt/slideLayouts/_rels/slideLayout53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24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22.png" Type="http://schemas.openxmlformats.org/officeDocument/2006/relationships/image"/><Relationship Id="rId6" Target="../media/image23.svg" Type="http://schemas.openxmlformats.org/officeDocument/2006/relationships/image"/></Relationships>
</file>

<file path=ppt/slideLayouts/_rels/slideLayout54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24.png" Type="http://schemas.openxmlformats.org/officeDocument/2006/relationships/image"/></Relationships>
</file>

<file path=ppt/slideLayouts/_rels/slideLayout55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25.png" Type="http://schemas.openxmlformats.org/officeDocument/2006/relationships/image"/></Relationships>
</file>

<file path=ppt/slideLayouts/_rels/slideLayout56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../media/image25.png" Type="http://schemas.openxmlformats.org/officeDocument/2006/relationships/image"/></Relationships>
</file>

<file path=ppt/slideLayouts/_rels/slideLayout57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Relationship Id="rId2" Target="mailto:sherry@gmail.com" TargetMode="External" Type="http://schemas.openxmlformats.org/officeDocument/2006/relationships/hyperlink"/></Relationships>
</file>

<file path=ppt/slideLayouts/_rels/slideLayout58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0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Shape 31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Shape 3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" name="Shape 3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Shape 3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4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Shape 50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Shape 5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Shape 5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Shape 5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竖排标题与文本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15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Shape 16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Shape 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Shape 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Shape 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1" type="body" sz="quarter" hasCustomPrompt="true"/>
          </p:nvPr>
        </p:nvSpPr>
        <p:spPr>
          <a:xfrm rot="0" flipH="false" flipV="false">
            <a:off x="1270000" y="2909252"/>
            <a:ext cx="8483600" cy="838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4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4400">
                <a:solidFill>
                  <a:srgbClr val="1F2329"/>
                </a:solidFill>
                <a:latin typeface="Noto Sans SC"/>
              </a:rPr>
              <a:t>通用模板</a:t>
            </a:r>
          </a:p>
        </p:txBody>
      </p:sp>
      <p:sp>
        <p:nvSpPr>
          <p:cNvPr name="AutoShape 3" id="3"/>
          <p:cNvSpPr/>
          <p:nvPr>
            <p:ph idx="2" type="body" sz="quarter" hasCustomPrompt="true"/>
          </p:nvPr>
        </p:nvSpPr>
        <p:spPr>
          <a:xfrm rot="0" flipH="false" flipV="false">
            <a:off x="1270000" y="3722052"/>
            <a:ext cx="84836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400">
                <a:solidFill>
                  <a:srgbClr val="1F2329"/>
                </a:solidFill>
                <a:latin typeface="Noto Sans SC"/>
              </a:rPr>
              <a:t>通用模板副标题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03">
    <p:bg>
      <p:bgPr>
        <a:blipFill dpi="0" rotWithShape="true">
          <a:blip r:embed="rId2">
            <a:lum/>
          </a:blip>
          <a:srcRect/>
          <a:stretch>
            <a:fillRect l="-183" t="0" r="-183" b="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3" type="body" sz="quarter" hasCustomPrompt="true"/>
          </p:nvPr>
        </p:nvSpPr>
        <p:spPr>
          <a:xfrm rot="0" flipH="false" flipV="false">
            <a:off x="889668" y="926625"/>
            <a:ext cx="10388600" cy="2667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false" i="false" u="none" strike="noStrike">
                <a:solidFill>
                  <a:srgbClr val="FFFFFF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400">
                <a:solidFill>
                  <a:srgbClr val="FFFFFF"/>
                </a:solidFill>
                <a:latin typeface="Noto Sans SC"/>
              </a:rPr>
              <a:t>作者：</a:t>
            </a:r>
          </a:p>
        </p:txBody>
      </p:sp>
      <p:sp>
        <p:nvSpPr>
          <p:cNvPr name="AutoShape 3" id="3"/>
          <p:cNvSpPr/>
          <p:nvPr>
            <p:ph idx="4" type="body" sz="quarter" hasCustomPrompt="true"/>
          </p:nvPr>
        </p:nvSpPr>
        <p:spPr>
          <a:xfrm rot="0" flipH="false" flipV="false">
            <a:off x="889668" y="1244125"/>
            <a:ext cx="10388600" cy="2667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false" i="false" u="none" strike="noStrike">
                <a:solidFill>
                  <a:srgbClr val="FFFFFF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400">
                <a:solidFill>
                  <a:srgbClr val="FFFFFF"/>
                </a:solidFill>
                <a:latin typeface="Noto Sans SC"/>
              </a:rPr>
              <a:t>日期：</a:t>
            </a:r>
          </a:p>
        </p:txBody>
      </p:sp>
      <p:sp>
        <p:nvSpPr>
          <p:cNvPr name="AutoShape 4" id="4"/>
          <p:cNvSpPr/>
          <p:nvPr>
            <p:ph idx="5" type="body" sz="quarter" hasCustomPrompt="true"/>
          </p:nvPr>
        </p:nvSpPr>
        <p:spPr>
          <a:xfrm rot="0" flipH="false" flipV="false">
            <a:off x="889668" y="5047455"/>
            <a:ext cx="103886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FFFFFF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FFFFFF"/>
                </a:solidFill>
                <a:latin typeface="Noto Sans SC"/>
              </a:rPr>
              <a:t>通用模板</a:t>
            </a:r>
          </a:p>
        </p:txBody>
      </p:sp>
      <p:sp>
        <p:nvSpPr>
          <p:cNvPr name="AutoShape 5" id="5"/>
          <p:cNvSpPr/>
          <p:nvPr>
            <p:ph idx="6" type="body" sz="quarter" hasCustomPrompt="true"/>
          </p:nvPr>
        </p:nvSpPr>
        <p:spPr>
          <a:xfrm rot="0" flipH="false" flipV="false">
            <a:off x="889668" y="5695155"/>
            <a:ext cx="103886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FFFFFF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FFFFFF"/>
                </a:solidFill>
                <a:latin typeface="Noto Sans SC"/>
              </a:rPr>
              <a:t>通用模板副标题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04">
    <p:bg>
      <p:bgPr>
        <a:solidFill>
          <a:srgbClr val="F4F5F6">
            <a:alpha val="10000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7" type="body" sz="quarter" hasCustomPrompt="true"/>
          </p:nvPr>
        </p:nvSpPr>
        <p:spPr>
          <a:xfrm rot="0" flipH="false" flipV="false">
            <a:off x="889668" y="1117600"/>
            <a:ext cx="103886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目录</a:t>
            </a:r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519005" y="2295913"/>
            <a:ext cx="2540000" cy="3302000"/>
          </a:xfrm>
          <a:prstGeom prst="roundRect">
            <a:avLst>
              <a:gd name="adj" fmla="val 6000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3390335" y="2295913"/>
            <a:ext cx="2540000" cy="3302000"/>
          </a:xfrm>
          <a:prstGeom prst="roundRect">
            <a:avLst>
              <a:gd name="adj" fmla="val 6000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6261665" y="2295913"/>
            <a:ext cx="2540000" cy="3302000"/>
          </a:xfrm>
          <a:prstGeom prst="roundRect">
            <a:avLst>
              <a:gd name="adj" fmla="val 6000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9132995" y="2295913"/>
            <a:ext cx="2540000" cy="3302000"/>
          </a:xfrm>
          <a:prstGeom prst="roundRect">
            <a:avLst>
              <a:gd name="adj" fmla="val 6000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7" id="7"/>
          <p:cNvSpPr/>
          <p:nvPr/>
        </p:nvSpPr>
        <p:spPr>
          <a:xfrm rot="0" flipH="false" flipV="false">
            <a:off x="750377" y="2724598"/>
            <a:ext cx="2077256" cy="660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0" rIns="0" tIns="127000" bIns="127000">
            <a:noAutofit/>
          </a:bodyPr>
          <a:lstStyle/>
          <a:p>
            <a:pPr algn="l" indent="0">
              <a:lnSpc>
                <a:spcPct val="83333"/>
              </a:lnSpc>
              <a:defRPr/>
            </a:pPr>
            <a:r>
              <a:rPr lang="en-US" b="false" i="true" strike="noStrike" u="none" sz="3200">
                <a:solidFill>
                  <a:srgbClr val="4E6EFD"/>
                </a:solidFill>
                <a:latin typeface="Arial Black"/>
              </a:rPr>
              <a:t>01.</a:t>
            </a:r>
            <a:endParaRPr lang="en-US" sz="1100"/>
          </a:p>
        </p:txBody>
      </p:sp>
      <p:sp>
        <p:nvSpPr>
          <p:cNvPr name="AutoShape 8" id="8"/>
          <p:cNvSpPr/>
          <p:nvPr/>
        </p:nvSpPr>
        <p:spPr>
          <a:xfrm rot="0" flipH="false" flipV="false">
            <a:off x="3621707" y="2724598"/>
            <a:ext cx="2082800" cy="660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0" rIns="0" tIns="127000" bIns="127000">
            <a:noAutofit/>
          </a:bodyPr>
          <a:lstStyle/>
          <a:p>
            <a:pPr algn="l" indent="0">
              <a:lnSpc>
                <a:spcPct val="83333"/>
              </a:lnSpc>
              <a:defRPr/>
            </a:pPr>
            <a:r>
              <a:rPr lang="en-US" b="false" i="true" strike="noStrike" u="none" sz="3200">
                <a:solidFill>
                  <a:srgbClr val="4E6EFD"/>
                </a:solidFill>
                <a:latin typeface="Arial Black"/>
              </a:rPr>
              <a:t>02.</a:t>
            </a:r>
            <a:endParaRPr lang="en-US" sz="1100"/>
          </a:p>
        </p:txBody>
      </p:sp>
      <p:sp>
        <p:nvSpPr>
          <p:cNvPr name="AutoShape 9" id="9"/>
          <p:cNvSpPr/>
          <p:nvPr/>
        </p:nvSpPr>
        <p:spPr>
          <a:xfrm rot="0" flipH="false" flipV="false">
            <a:off x="6493037" y="2724598"/>
            <a:ext cx="2082800" cy="660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0" rIns="0" tIns="127000" bIns="127000">
            <a:noAutofit/>
          </a:bodyPr>
          <a:lstStyle/>
          <a:p>
            <a:pPr algn="l" indent="0">
              <a:lnSpc>
                <a:spcPct val="83333"/>
              </a:lnSpc>
              <a:defRPr/>
            </a:pPr>
            <a:r>
              <a:rPr lang="en-US" b="false" i="true" strike="noStrike" u="none" sz="3200">
                <a:solidFill>
                  <a:srgbClr val="4E6EFD"/>
                </a:solidFill>
                <a:latin typeface="Arial Black"/>
              </a:rPr>
              <a:t>03.</a:t>
            </a:r>
            <a:endParaRPr lang="en-US" sz="1100"/>
          </a:p>
        </p:txBody>
      </p:sp>
      <p:sp>
        <p:nvSpPr>
          <p:cNvPr name="AutoShape 10" id="10"/>
          <p:cNvSpPr/>
          <p:nvPr/>
        </p:nvSpPr>
        <p:spPr>
          <a:xfrm rot="0" flipH="false" flipV="false">
            <a:off x="9364367" y="2724598"/>
            <a:ext cx="2082800" cy="660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0" rIns="0" tIns="127000" bIns="127000">
            <a:noAutofit/>
          </a:bodyPr>
          <a:lstStyle/>
          <a:p>
            <a:pPr algn="l" indent="0">
              <a:lnSpc>
                <a:spcPct val="83333"/>
              </a:lnSpc>
              <a:defRPr/>
            </a:pPr>
            <a:r>
              <a:rPr lang="en-US" b="false" i="true" strike="noStrike" u="none" sz="3200">
                <a:solidFill>
                  <a:srgbClr val="4E6EFD"/>
                </a:solidFill>
                <a:latin typeface="Arial Black"/>
              </a:rPr>
              <a:t>04.</a:t>
            </a:r>
            <a:endParaRPr lang="en-US" sz="1100"/>
          </a:p>
        </p:txBody>
      </p:sp>
      <p:sp>
        <p:nvSpPr>
          <p:cNvPr name="AutoShape 11" id="11"/>
          <p:cNvSpPr/>
          <p:nvPr>
            <p:ph idx="8" type="body" sz="quarter" hasCustomPrompt="true"/>
          </p:nvPr>
        </p:nvSpPr>
        <p:spPr>
          <a:xfrm rot="0" flipH="false" flipV="false">
            <a:off x="750377" y="3527104"/>
            <a:ext cx="20828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12" id="12"/>
          <p:cNvSpPr/>
          <p:nvPr>
            <p:ph idx="9" type="body" sz="quarter" hasCustomPrompt="true"/>
          </p:nvPr>
        </p:nvSpPr>
        <p:spPr>
          <a:xfrm rot="0" flipH="false" flipV="false">
            <a:off x="750377" y="3946913"/>
            <a:ext cx="2082800" cy="1333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4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3" id="13"/>
          <p:cNvSpPr/>
          <p:nvPr>
            <p:ph idx="10" type="body" sz="quarter" hasCustomPrompt="true"/>
          </p:nvPr>
        </p:nvSpPr>
        <p:spPr>
          <a:xfrm rot="0" flipH="false" flipV="false">
            <a:off x="3621707" y="3527104"/>
            <a:ext cx="20828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14" id="14"/>
          <p:cNvSpPr/>
          <p:nvPr>
            <p:ph idx="11" type="body" sz="quarter" hasCustomPrompt="true"/>
          </p:nvPr>
        </p:nvSpPr>
        <p:spPr>
          <a:xfrm rot="0" flipH="false" flipV="false">
            <a:off x="3621707" y="3946913"/>
            <a:ext cx="2082800" cy="1333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4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5" id="15"/>
          <p:cNvSpPr/>
          <p:nvPr>
            <p:ph idx="12" type="body" sz="quarter" hasCustomPrompt="true"/>
          </p:nvPr>
        </p:nvSpPr>
        <p:spPr>
          <a:xfrm rot="0" flipH="false" flipV="false">
            <a:off x="6490265" y="3527104"/>
            <a:ext cx="20828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16" id="16"/>
          <p:cNvSpPr/>
          <p:nvPr>
            <p:ph idx="13" type="body" sz="quarter" hasCustomPrompt="true"/>
          </p:nvPr>
        </p:nvSpPr>
        <p:spPr>
          <a:xfrm rot="0" flipH="false" flipV="false">
            <a:off x="6490265" y="3946913"/>
            <a:ext cx="2082800" cy="1333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4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7" id="17"/>
          <p:cNvSpPr/>
          <p:nvPr>
            <p:ph idx="14" type="body" sz="quarter" hasCustomPrompt="true"/>
          </p:nvPr>
        </p:nvSpPr>
        <p:spPr>
          <a:xfrm rot="0" flipH="false" flipV="false">
            <a:off x="9361595" y="3527104"/>
            <a:ext cx="20828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18" id="18"/>
          <p:cNvSpPr/>
          <p:nvPr>
            <p:ph idx="15" type="body" sz="quarter" hasCustomPrompt="true"/>
          </p:nvPr>
        </p:nvSpPr>
        <p:spPr>
          <a:xfrm rot="0" flipH="false" flipV="false">
            <a:off x="9361595" y="3946913"/>
            <a:ext cx="2082800" cy="13335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4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 flipH="false" flipV="false">
            <a:off x="1270668" y="2519549"/>
            <a:ext cx="508000" cy="508000"/>
          </a:xfrm>
          <a:prstGeom prst="ellipse">
            <a:avLst/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1400">
                <a:solidFill>
                  <a:srgbClr val="FFFFFF">
                    <a:alpha val="92157"/>
                  </a:srgbClr>
                </a:solidFill>
                <a:latin typeface="Arial"/>
              </a:rPr>
              <a:t>01</a:t>
            </a:r>
            <a:endParaRPr lang="en-US" sz="1100"/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6407995" y="2519549"/>
            <a:ext cx="508000" cy="508000"/>
          </a:xfrm>
          <a:prstGeom prst="ellipse">
            <a:avLst/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3200">
                <a:solidFill>
                  <a:srgbClr val="FFFFFF">
                    <a:alpha val="92157"/>
                  </a:srgbClr>
                </a:solidFill>
                <a:latin typeface="Arial"/>
              </a:rPr>
              <a:t>02</a:t>
            </a:r>
            <a:endParaRPr lang="en-US" sz="1100"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1270668" y="3641725"/>
            <a:ext cx="508000" cy="508000"/>
          </a:xfrm>
          <a:prstGeom prst="ellipse">
            <a:avLst/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3200">
                <a:solidFill>
                  <a:srgbClr val="FFFFFF">
                    <a:alpha val="92157"/>
                  </a:srgbClr>
                </a:solidFill>
                <a:latin typeface="Arial"/>
              </a:rPr>
              <a:t>03</a:t>
            </a:r>
            <a:endParaRPr lang="en-US" sz="1100"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6407995" y="3641725"/>
            <a:ext cx="508000" cy="508000"/>
          </a:xfrm>
          <a:prstGeom prst="ellipse">
            <a:avLst/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3200">
                <a:solidFill>
                  <a:srgbClr val="FFFFFF">
                    <a:alpha val="92157"/>
                  </a:srgbClr>
                </a:solidFill>
                <a:latin typeface="Arial"/>
              </a:rPr>
              <a:t>04</a:t>
            </a:r>
            <a:endParaRPr lang="en-US" sz="1100"/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1270668" y="4763901"/>
            <a:ext cx="508000" cy="508000"/>
          </a:xfrm>
          <a:prstGeom prst="ellipse">
            <a:avLst/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3200">
                <a:solidFill>
                  <a:srgbClr val="FFFFFF">
                    <a:alpha val="92157"/>
                  </a:srgbClr>
                </a:solidFill>
                <a:latin typeface="Arial"/>
              </a:rPr>
              <a:t>05</a:t>
            </a:r>
            <a:endParaRPr lang="en-US" sz="1100"/>
          </a:p>
        </p:txBody>
      </p:sp>
      <p:sp>
        <p:nvSpPr>
          <p:cNvPr name="AutoShape 7" id="7"/>
          <p:cNvSpPr/>
          <p:nvPr/>
        </p:nvSpPr>
        <p:spPr>
          <a:xfrm rot="0" flipH="false" flipV="false">
            <a:off x="6407995" y="4763901"/>
            <a:ext cx="508000" cy="508000"/>
          </a:xfrm>
          <a:prstGeom prst="ellipse">
            <a:avLst/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3200">
                <a:solidFill>
                  <a:srgbClr val="FFFFFF">
                    <a:alpha val="92157"/>
                  </a:srgbClr>
                </a:solidFill>
                <a:latin typeface="Arial"/>
              </a:rPr>
              <a:t>06</a:t>
            </a:r>
            <a:endParaRPr lang="en-US" sz="1100"/>
          </a:p>
        </p:txBody>
      </p:sp>
      <p:sp>
        <p:nvSpPr>
          <p:cNvPr name="AutoShape 8" id="8"/>
          <p:cNvSpPr/>
          <p:nvPr>
            <p:ph idx="16" type="body" sz="quarter" hasCustomPrompt="true"/>
          </p:nvPr>
        </p:nvSpPr>
        <p:spPr>
          <a:xfrm rot="0" flipH="false" flipV="false">
            <a:off x="1270668" y="1371600"/>
            <a:ext cx="9652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目录</a:t>
            </a:r>
          </a:p>
        </p:txBody>
      </p:sp>
      <p:sp>
        <p:nvSpPr>
          <p:cNvPr name="AutoShape 9" id="9"/>
          <p:cNvSpPr/>
          <p:nvPr>
            <p:ph idx="17" type="body" sz="quarter" hasCustomPrompt="true"/>
          </p:nvPr>
        </p:nvSpPr>
        <p:spPr>
          <a:xfrm rot="0" flipH="false" flipV="false">
            <a:off x="1974673" y="2602099"/>
            <a:ext cx="3810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</a:rPr>
              <a:t>目录标题</a:t>
            </a:r>
          </a:p>
        </p:txBody>
      </p:sp>
      <p:sp>
        <p:nvSpPr>
          <p:cNvPr name="AutoShape 10" id="10"/>
          <p:cNvSpPr/>
          <p:nvPr>
            <p:ph idx="18" type="body" sz="quarter" hasCustomPrompt="true"/>
          </p:nvPr>
        </p:nvSpPr>
        <p:spPr>
          <a:xfrm rot="0" flipH="false" flipV="false">
            <a:off x="7112000" y="2602099"/>
            <a:ext cx="3810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</a:rPr>
              <a:t>目录标题</a:t>
            </a:r>
          </a:p>
        </p:txBody>
      </p:sp>
      <p:sp>
        <p:nvSpPr>
          <p:cNvPr name="AutoShape 11" id="11"/>
          <p:cNvSpPr/>
          <p:nvPr>
            <p:ph idx="19" type="body" sz="quarter" hasCustomPrompt="true"/>
          </p:nvPr>
        </p:nvSpPr>
        <p:spPr>
          <a:xfrm rot="0" flipH="false" flipV="false">
            <a:off x="7112000" y="3724275"/>
            <a:ext cx="3810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</a:rPr>
              <a:t>目录标题</a:t>
            </a:r>
          </a:p>
        </p:txBody>
      </p:sp>
      <p:sp>
        <p:nvSpPr>
          <p:cNvPr name="AutoShape 12" id="12"/>
          <p:cNvSpPr/>
          <p:nvPr>
            <p:ph idx="20" type="body" sz="quarter" hasCustomPrompt="true"/>
          </p:nvPr>
        </p:nvSpPr>
        <p:spPr>
          <a:xfrm rot="0" flipH="false" flipV="false">
            <a:off x="7112000" y="4846451"/>
            <a:ext cx="3810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</a:rPr>
              <a:t>目录标题</a:t>
            </a:r>
          </a:p>
        </p:txBody>
      </p:sp>
      <p:sp>
        <p:nvSpPr>
          <p:cNvPr name="AutoShape 13" id="13"/>
          <p:cNvSpPr/>
          <p:nvPr>
            <p:ph idx="21" type="body" sz="quarter" hasCustomPrompt="true"/>
          </p:nvPr>
        </p:nvSpPr>
        <p:spPr>
          <a:xfrm rot="0" flipH="false" flipV="false">
            <a:off x="1974673" y="3724275"/>
            <a:ext cx="3810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</a:rPr>
              <a:t>目录标题</a:t>
            </a:r>
          </a:p>
        </p:txBody>
      </p:sp>
      <p:sp>
        <p:nvSpPr>
          <p:cNvPr name="AutoShape 14" id="14"/>
          <p:cNvSpPr/>
          <p:nvPr>
            <p:ph idx="22" type="body" sz="quarter" hasCustomPrompt="true"/>
          </p:nvPr>
        </p:nvSpPr>
        <p:spPr>
          <a:xfrm rot="0" flipH="false" flipV="false">
            <a:off x="1974673" y="4846451"/>
            <a:ext cx="3810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</a:rPr>
              <a:t>目录标题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3" type="body" sz="quarter" hasCustomPrompt="true"/>
          </p:nvPr>
        </p:nvSpPr>
        <p:spPr>
          <a:xfrm rot="0" flipH="false" flipV="false">
            <a:off x="889000" y="889000"/>
            <a:ext cx="47752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目录</a:t>
            </a:r>
          </a:p>
        </p:txBody>
      </p:sp>
      <p:sp>
        <p:nvSpPr>
          <p:cNvPr name="AutoShape 3" id="3"/>
          <p:cNvSpPr/>
          <p:nvPr>
            <p:ph idx="24" type="pic" sz="quarter"/>
          </p:nvPr>
        </p:nvSpPr>
        <p:spPr>
          <a:xfrm rot="0" flipH="false" flipV="false">
            <a:off x="6477000" y="0"/>
            <a:ext cx="5715000" cy="6858000"/>
          </a:xfrm>
          <a:prstGeom prst="rect">
            <a:avLst/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25" type="body" sz="quarter" hasCustomPrompt="true"/>
          </p:nvPr>
        </p:nvSpPr>
        <p:spPr>
          <a:xfrm rot="0" flipH="false" flipV="false">
            <a:off x="1470173" y="1887417"/>
            <a:ext cx="4191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5" id="5"/>
          <p:cNvSpPr/>
          <p:nvPr>
            <p:ph idx="26" type="body" sz="quarter" hasCustomPrompt="true"/>
          </p:nvPr>
        </p:nvSpPr>
        <p:spPr>
          <a:xfrm rot="0" flipH="false" flipV="false">
            <a:off x="889000" y="1887417"/>
            <a:ext cx="3048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01</a:t>
            </a:r>
          </a:p>
        </p:txBody>
      </p:sp>
      <p:sp>
        <p:nvSpPr>
          <p:cNvPr name="AutoShape 6" id="6"/>
          <p:cNvSpPr/>
          <p:nvPr>
            <p:ph idx="27" type="body" sz="quarter" hasCustomPrompt="true"/>
          </p:nvPr>
        </p:nvSpPr>
        <p:spPr>
          <a:xfrm rot="0" flipH="false" flipV="false">
            <a:off x="1470173" y="2553287"/>
            <a:ext cx="4191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7" id="7"/>
          <p:cNvSpPr/>
          <p:nvPr>
            <p:ph idx="28" type="body" sz="quarter" hasCustomPrompt="true"/>
          </p:nvPr>
        </p:nvSpPr>
        <p:spPr>
          <a:xfrm rot="0" flipH="false" flipV="false">
            <a:off x="889000" y="2553287"/>
            <a:ext cx="3048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02</a:t>
            </a:r>
          </a:p>
        </p:txBody>
      </p:sp>
      <p:sp>
        <p:nvSpPr>
          <p:cNvPr name="AutoShape 8" id="8"/>
          <p:cNvSpPr/>
          <p:nvPr>
            <p:ph idx="29" type="body" sz="quarter" hasCustomPrompt="true"/>
          </p:nvPr>
        </p:nvSpPr>
        <p:spPr>
          <a:xfrm rot="0" flipH="false" flipV="false">
            <a:off x="1470173" y="3219156"/>
            <a:ext cx="4191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9" id="9"/>
          <p:cNvSpPr/>
          <p:nvPr>
            <p:ph idx="30" type="body" sz="quarter" hasCustomPrompt="true"/>
          </p:nvPr>
        </p:nvSpPr>
        <p:spPr>
          <a:xfrm rot="0" flipH="false" flipV="false">
            <a:off x="889000" y="3219156"/>
            <a:ext cx="3048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03</a:t>
            </a:r>
          </a:p>
        </p:txBody>
      </p:sp>
      <p:sp>
        <p:nvSpPr>
          <p:cNvPr name="AutoShape 10" id="10"/>
          <p:cNvSpPr/>
          <p:nvPr>
            <p:ph idx="31" type="body" sz="quarter" hasCustomPrompt="true"/>
          </p:nvPr>
        </p:nvSpPr>
        <p:spPr>
          <a:xfrm rot="0" flipH="false" flipV="false">
            <a:off x="1470173" y="3885026"/>
            <a:ext cx="4191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11" id="11"/>
          <p:cNvSpPr/>
          <p:nvPr>
            <p:ph idx="32" type="body" sz="quarter" hasCustomPrompt="true"/>
          </p:nvPr>
        </p:nvSpPr>
        <p:spPr>
          <a:xfrm rot="0" flipH="false" flipV="false">
            <a:off x="889000" y="3885026"/>
            <a:ext cx="3048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04</a:t>
            </a:r>
          </a:p>
        </p:txBody>
      </p:sp>
      <p:sp>
        <p:nvSpPr>
          <p:cNvPr name="AutoShape 12" id="12"/>
          <p:cNvSpPr/>
          <p:nvPr>
            <p:ph idx="33" type="body" sz="quarter" hasCustomPrompt="true"/>
          </p:nvPr>
        </p:nvSpPr>
        <p:spPr>
          <a:xfrm rot="0" flipH="false" flipV="false">
            <a:off x="1470173" y="4550895"/>
            <a:ext cx="4191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13" id="13"/>
          <p:cNvSpPr/>
          <p:nvPr>
            <p:ph idx="34" type="body" sz="quarter" hasCustomPrompt="true"/>
          </p:nvPr>
        </p:nvSpPr>
        <p:spPr>
          <a:xfrm rot="0" flipH="false" flipV="false">
            <a:off x="889000" y="4550895"/>
            <a:ext cx="3048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05</a:t>
            </a:r>
          </a:p>
        </p:txBody>
      </p:sp>
      <p:sp>
        <p:nvSpPr>
          <p:cNvPr name="AutoShape 14" id="14"/>
          <p:cNvSpPr/>
          <p:nvPr>
            <p:ph idx="35" type="body" sz="quarter" hasCustomPrompt="true"/>
          </p:nvPr>
        </p:nvSpPr>
        <p:spPr>
          <a:xfrm rot="0" flipH="false" flipV="false">
            <a:off x="1470173" y="5216765"/>
            <a:ext cx="4191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15" id="15"/>
          <p:cNvSpPr/>
          <p:nvPr>
            <p:ph idx="36" type="body" sz="quarter" hasCustomPrompt="true"/>
          </p:nvPr>
        </p:nvSpPr>
        <p:spPr>
          <a:xfrm rot="0" flipH="false" flipV="false">
            <a:off x="889000" y="5216765"/>
            <a:ext cx="3048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06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name="Connector 2" id="2"/>
          <p:cNvCxnSpPr/>
          <p:nvPr/>
        </p:nvCxnSpPr>
        <p:spPr>
          <a:xfrm rot="-2509828" flipH="false" flipV="false">
            <a:off x="6748928" y="-309567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3" id="3"/>
          <p:cNvCxnSpPr/>
          <p:nvPr/>
        </p:nvCxnSpPr>
        <p:spPr>
          <a:xfrm rot="-2509828" flipH="false" flipV="false">
            <a:off x="6748928" y="587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4" id="4"/>
          <p:cNvCxnSpPr/>
          <p:nvPr/>
        </p:nvCxnSpPr>
        <p:spPr>
          <a:xfrm rot="-2509828" flipH="false" flipV="false">
            <a:off x="6748928" y="4270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name="AutoShape 5" id="5"/>
          <p:cNvSpPr/>
          <p:nvPr>
            <p:ph idx="37" type="body" sz="quarter" hasCustomPrompt="true"/>
          </p:nvPr>
        </p:nvSpPr>
        <p:spPr>
          <a:xfrm rot="0" flipH="false" flipV="false">
            <a:off x="889000" y="889000"/>
            <a:ext cx="5080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目录</a:t>
            </a:r>
          </a:p>
        </p:txBody>
      </p:sp>
      <p:sp>
        <p:nvSpPr>
          <p:cNvPr name="AutoShape 6" id="6"/>
          <p:cNvSpPr/>
          <p:nvPr>
            <p:ph idx="38" type="body" sz="quarter" hasCustomPrompt="true"/>
          </p:nvPr>
        </p:nvSpPr>
        <p:spPr>
          <a:xfrm rot="0" flipH="false" flipV="false">
            <a:off x="6096000" y="889000"/>
            <a:ext cx="4826000" cy="2667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4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7" id="7"/>
          <p:cNvSpPr/>
          <p:nvPr>
            <p:ph idx="39" type="body" sz="quarter" hasCustomPrompt="true"/>
          </p:nvPr>
        </p:nvSpPr>
        <p:spPr>
          <a:xfrm rot="0" flipH="false" flipV="false">
            <a:off x="6096000" y="1320800"/>
            <a:ext cx="482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子目录</a:t>
            </a:r>
          </a:p>
        </p:txBody>
      </p:sp>
      <p:sp>
        <p:nvSpPr>
          <p:cNvPr name="AutoShape 8" id="8"/>
          <p:cNvSpPr/>
          <p:nvPr>
            <p:ph idx="40" type="body" sz="quarter" hasCustomPrompt="true"/>
          </p:nvPr>
        </p:nvSpPr>
        <p:spPr>
          <a:xfrm rot="0" flipH="false" flipV="false">
            <a:off x="6096000" y="1690318"/>
            <a:ext cx="482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子目录</a:t>
            </a:r>
          </a:p>
        </p:txBody>
      </p:sp>
      <p:sp>
        <p:nvSpPr>
          <p:cNvPr name="AutoShape 9" id="9"/>
          <p:cNvSpPr/>
          <p:nvPr>
            <p:ph idx="41" type="body" sz="quarter" hasCustomPrompt="true"/>
          </p:nvPr>
        </p:nvSpPr>
        <p:spPr>
          <a:xfrm rot="0" flipH="false" flipV="false">
            <a:off x="10991038" y="889000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true" i="false" strike="noStrike" u="none" sz="1200">
                <a:solidFill>
                  <a:srgbClr val="1F2329"/>
                </a:solidFill>
                <a:latin typeface="Arial"/>
              </a:rPr>
              <a:t>03</a:t>
            </a:r>
          </a:p>
        </p:txBody>
      </p:sp>
      <p:sp>
        <p:nvSpPr>
          <p:cNvPr name="AutoShape 10" id="10"/>
          <p:cNvSpPr/>
          <p:nvPr>
            <p:ph idx="42" type="body" sz="quarter" hasCustomPrompt="true"/>
          </p:nvPr>
        </p:nvSpPr>
        <p:spPr>
          <a:xfrm rot="0" flipH="false" flipV="false">
            <a:off x="10991038" y="1320800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Arial"/>
              </a:rPr>
              <a:t>04</a:t>
            </a:r>
          </a:p>
        </p:txBody>
      </p:sp>
      <p:sp>
        <p:nvSpPr>
          <p:cNvPr name="AutoShape 11" id="11"/>
          <p:cNvSpPr/>
          <p:nvPr>
            <p:ph idx="43" type="body" sz="quarter" hasCustomPrompt="true"/>
          </p:nvPr>
        </p:nvSpPr>
        <p:spPr>
          <a:xfrm rot="0" flipH="false" flipV="false">
            <a:off x="10991038" y="1690318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Arial"/>
              </a:rPr>
              <a:t>08</a:t>
            </a:r>
          </a:p>
        </p:txBody>
      </p:sp>
      <p:cxnSp>
        <p:nvCxnSpPr>
          <p:cNvPr name="Connector 12" id="12"/>
          <p:cNvCxnSpPr/>
          <p:nvPr/>
        </p:nvCxnSpPr>
        <p:spPr>
          <a:xfrm rot="-2509828" flipH="false" flipV="false">
            <a:off x="6748928" y="10239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13" id="13"/>
          <p:cNvCxnSpPr/>
          <p:nvPr/>
        </p:nvCxnSpPr>
        <p:spPr>
          <a:xfrm rot="-2509828" flipH="false" flipV="false">
            <a:off x="6748928" y="13922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14" id="14"/>
          <p:cNvCxnSpPr/>
          <p:nvPr/>
        </p:nvCxnSpPr>
        <p:spPr>
          <a:xfrm rot="-2509828" flipH="false" flipV="false">
            <a:off x="6748928" y="17605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name="AutoShape 15" id="15"/>
          <p:cNvSpPr/>
          <p:nvPr>
            <p:ph idx="44" type="body" sz="quarter" hasCustomPrompt="true"/>
          </p:nvPr>
        </p:nvSpPr>
        <p:spPr>
          <a:xfrm rot="0" flipH="false" flipV="false">
            <a:off x="6096000" y="2222500"/>
            <a:ext cx="4826000" cy="2667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4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16" id="16"/>
          <p:cNvSpPr/>
          <p:nvPr>
            <p:ph idx="45" type="body" sz="quarter" hasCustomPrompt="true"/>
          </p:nvPr>
        </p:nvSpPr>
        <p:spPr>
          <a:xfrm rot="0" flipH="false" flipV="false">
            <a:off x="6096000" y="2654300"/>
            <a:ext cx="482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子目录</a:t>
            </a:r>
          </a:p>
        </p:txBody>
      </p:sp>
      <p:sp>
        <p:nvSpPr>
          <p:cNvPr name="AutoShape 17" id="17"/>
          <p:cNvSpPr/>
          <p:nvPr>
            <p:ph idx="46" type="body" sz="quarter" hasCustomPrompt="true"/>
          </p:nvPr>
        </p:nvSpPr>
        <p:spPr>
          <a:xfrm rot="0" flipH="false" flipV="false">
            <a:off x="6096000" y="3023818"/>
            <a:ext cx="482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子目录</a:t>
            </a:r>
          </a:p>
        </p:txBody>
      </p:sp>
      <p:sp>
        <p:nvSpPr>
          <p:cNvPr name="AutoShape 18" id="18"/>
          <p:cNvSpPr/>
          <p:nvPr>
            <p:ph idx="47" type="body" sz="quarter" hasCustomPrompt="true"/>
          </p:nvPr>
        </p:nvSpPr>
        <p:spPr>
          <a:xfrm rot="0" flipH="false" flipV="false">
            <a:off x="10991038" y="2222500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true" i="false" strike="noStrike" u="none" sz="1200">
                <a:solidFill>
                  <a:srgbClr val="1F2329"/>
                </a:solidFill>
                <a:latin typeface="Arial"/>
              </a:rPr>
              <a:t>14</a:t>
            </a:r>
          </a:p>
        </p:txBody>
      </p:sp>
      <p:sp>
        <p:nvSpPr>
          <p:cNvPr name="AutoShape 19" id="19"/>
          <p:cNvSpPr/>
          <p:nvPr>
            <p:ph idx="48" type="body" sz="quarter" hasCustomPrompt="true"/>
          </p:nvPr>
        </p:nvSpPr>
        <p:spPr>
          <a:xfrm rot="0" flipH="false" flipV="false">
            <a:off x="10991038" y="2654300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Arial"/>
              </a:rPr>
              <a:t>15</a:t>
            </a:r>
          </a:p>
        </p:txBody>
      </p:sp>
      <p:sp>
        <p:nvSpPr>
          <p:cNvPr name="AutoShape 20" id="20"/>
          <p:cNvSpPr/>
          <p:nvPr>
            <p:ph idx="49" type="body" sz="quarter" hasCustomPrompt="true"/>
          </p:nvPr>
        </p:nvSpPr>
        <p:spPr>
          <a:xfrm rot="0" flipH="false" flipV="false">
            <a:off x="10991038" y="3023818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Arial"/>
              </a:rPr>
              <a:t>20</a:t>
            </a:r>
          </a:p>
        </p:txBody>
      </p:sp>
      <p:cxnSp>
        <p:nvCxnSpPr>
          <p:cNvPr name="Connector 21" id="21"/>
          <p:cNvCxnSpPr/>
          <p:nvPr/>
        </p:nvCxnSpPr>
        <p:spPr>
          <a:xfrm rot="-2509828" flipH="false" flipV="false">
            <a:off x="6748928" y="23574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22" id="22"/>
          <p:cNvCxnSpPr/>
          <p:nvPr/>
        </p:nvCxnSpPr>
        <p:spPr>
          <a:xfrm rot="-2509828" flipH="false" flipV="false">
            <a:off x="6748928" y="27257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23" id="23"/>
          <p:cNvCxnSpPr/>
          <p:nvPr/>
        </p:nvCxnSpPr>
        <p:spPr>
          <a:xfrm rot="-2509828" flipH="false" flipV="false">
            <a:off x="6748928" y="30940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name="AutoShape 24" id="24"/>
          <p:cNvSpPr/>
          <p:nvPr>
            <p:ph idx="50" type="body" sz="quarter" hasCustomPrompt="true"/>
          </p:nvPr>
        </p:nvSpPr>
        <p:spPr>
          <a:xfrm rot="0" flipH="false" flipV="false">
            <a:off x="6096000" y="3556000"/>
            <a:ext cx="4826000" cy="2667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4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25" id="25"/>
          <p:cNvSpPr/>
          <p:nvPr>
            <p:ph idx="51" type="body" sz="quarter" hasCustomPrompt="true"/>
          </p:nvPr>
        </p:nvSpPr>
        <p:spPr>
          <a:xfrm rot="0" flipH="false" flipV="false">
            <a:off x="6096000" y="3987800"/>
            <a:ext cx="482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子目录</a:t>
            </a:r>
          </a:p>
        </p:txBody>
      </p:sp>
      <p:sp>
        <p:nvSpPr>
          <p:cNvPr name="AutoShape 26" id="26"/>
          <p:cNvSpPr/>
          <p:nvPr>
            <p:ph idx="52" type="body" sz="quarter" hasCustomPrompt="true"/>
          </p:nvPr>
        </p:nvSpPr>
        <p:spPr>
          <a:xfrm rot="0" flipH="false" flipV="false">
            <a:off x="6096000" y="4357318"/>
            <a:ext cx="482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子目录</a:t>
            </a:r>
          </a:p>
        </p:txBody>
      </p:sp>
      <p:sp>
        <p:nvSpPr>
          <p:cNvPr name="AutoShape 27" id="27"/>
          <p:cNvSpPr/>
          <p:nvPr>
            <p:ph idx="53" type="body" sz="quarter" hasCustomPrompt="true"/>
          </p:nvPr>
        </p:nvSpPr>
        <p:spPr>
          <a:xfrm rot="0" flipH="false" flipV="false">
            <a:off x="10991038" y="3556000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true" i="false" strike="noStrike" u="none" sz="1200">
                <a:solidFill>
                  <a:srgbClr val="1F2329"/>
                </a:solidFill>
                <a:latin typeface="Arial"/>
              </a:rPr>
              <a:t>22</a:t>
            </a:r>
          </a:p>
        </p:txBody>
      </p:sp>
      <p:sp>
        <p:nvSpPr>
          <p:cNvPr name="AutoShape 28" id="28"/>
          <p:cNvSpPr/>
          <p:nvPr>
            <p:ph idx="54" type="body" sz="quarter" hasCustomPrompt="true"/>
          </p:nvPr>
        </p:nvSpPr>
        <p:spPr>
          <a:xfrm rot="0" flipH="false" flipV="false">
            <a:off x="10991038" y="3987800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Arial"/>
              </a:rPr>
              <a:t>23</a:t>
            </a:r>
          </a:p>
        </p:txBody>
      </p:sp>
      <p:sp>
        <p:nvSpPr>
          <p:cNvPr name="AutoShape 29" id="29"/>
          <p:cNvSpPr/>
          <p:nvPr>
            <p:ph idx="55" type="body" sz="quarter" hasCustomPrompt="true"/>
          </p:nvPr>
        </p:nvSpPr>
        <p:spPr>
          <a:xfrm rot="0" flipH="false" flipV="false">
            <a:off x="10991038" y="4357318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Arial"/>
              </a:rPr>
              <a:t>27</a:t>
            </a:r>
          </a:p>
        </p:txBody>
      </p:sp>
      <p:cxnSp>
        <p:nvCxnSpPr>
          <p:cNvPr name="Connector 30" id="30"/>
          <p:cNvCxnSpPr/>
          <p:nvPr/>
        </p:nvCxnSpPr>
        <p:spPr>
          <a:xfrm rot="-2509828" flipH="false" flipV="false">
            <a:off x="6748928" y="36909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31" id="31"/>
          <p:cNvCxnSpPr/>
          <p:nvPr/>
        </p:nvCxnSpPr>
        <p:spPr>
          <a:xfrm rot="-2509828" flipH="false" flipV="false">
            <a:off x="6748928" y="40592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32" id="32"/>
          <p:cNvCxnSpPr/>
          <p:nvPr/>
        </p:nvCxnSpPr>
        <p:spPr>
          <a:xfrm rot="-2509828" flipH="false" flipV="false">
            <a:off x="6748928" y="4427533"/>
            <a:ext cx="3494061" cy="3472698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D0D3D6">
                <a:alpha val="4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name="AutoShape 33" id="33"/>
          <p:cNvSpPr/>
          <p:nvPr>
            <p:ph idx="56" type="body" sz="quarter" hasCustomPrompt="true"/>
          </p:nvPr>
        </p:nvSpPr>
        <p:spPr>
          <a:xfrm rot="0" flipH="false" flipV="false">
            <a:off x="6096000" y="4889500"/>
            <a:ext cx="4826000" cy="2667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400">
                <a:solidFill>
                  <a:srgbClr val="1F2329"/>
                </a:solidFill>
                <a:latin typeface="Noto Sans SC"/>
              </a:rPr>
              <a:t>目录标题</a:t>
            </a:r>
          </a:p>
        </p:txBody>
      </p:sp>
      <p:sp>
        <p:nvSpPr>
          <p:cNvPr name="AutoShape 34" id="34"/>
          <p:cNvSpPr/>
          <p:nvPr>
            <p:ph idx="57" type="body" sz="quarter" hasCustomPrompt="true"/>
          </p:nvPr>
        </p:nvSpPr>
        <p:spPr>
          <a:xfrm rot="0" flipH="false" flipV="false">
            <a:off x="6096000" y="5321300"/>
            <a:ext cx="482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子目录</a:t>
            </a:r>
          </a:p>
        </p:txBody>
      </p:sp>
      <p:sp>
        <p:nvSpPr>
          <p:cNvPr name="AutoShape 35" id="35"/>
          <p:cNvSpPr/>
          <p:nvPr>
            <p:ph idx="58" type="body" sz="quarter" hasCustomPrompt="true"/>
          </p:nvPr>
        </p:nvSpPr>
        <p:spPr>
          <a:xfrm rot="0" flipH="false" flipV="false">
            <a:off x="6096000" y="5690818"/>
            <a:ext cx="482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子目录</a:t>
            </a:r>
          </a:p>
        </p:txBody>
      </p:sp>
      <p:sp>
        <p:nvSpPr>
          <p:cNvPr name="AutoShape 36" id="36"/>
          <p:cNvSpPr/>
          <p:nvPr>
            <p:ph idx="59" type="body" sz="quarter" hasCustomPrompt="true"/>
          </p:nvPr>
        </p:nvSpPr>
        <p:spPr>
          <a:xfrm rot="0" flipH="false" flipV="false">
            <a:off x="10991038" y="4889500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true" i="false" strike="noStrike" u="none" sz="1200">
                <a:solidFill>
                  <a:srgbClr val="1F2329"/>
                </a:solidFill>
                <a:latin typeface="Arial"/>
              </a:rPr>
              <a:t>29</a:t>
            </a:r>
          </a:p>
        </p:txBody>
      </p:sp>
      <p:sp>
        <p:nvSpPr>
          <p:cNvPr name="AutoShape 37" id="37"/>
          <p:cNvSpPr/>
          <p:nvPr>
            <p:ph idx="60" type="body" sz="quarter" hasCustomPrompt="true"/>
          </p:nvPr>
        </p:nvSpPr>
        <p:spPr>
          <a:xfrm rot="0" flipH="false" flipV="false">
            <a:off x="10991038" y="5321300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Arial"/>
              </a:rPr>
              <a:t>30</a:t>
            </a:r>
          </a:p>
        </p:txBody>
      </p:sp>
      <p:sp>
        <p:nvSpPr>
          <p:cNvPr name="AutoShape 38" id="38"/>
          <p:cNvSpPr/>
          <p:nvPr>
            <p:ph idx="61" type="body" sz="quarter" hasCustomPrompt="true"/>
          </p:nvPr>
        </p:nvSpPr>
        <p:spPr>
          <a:xfrm rot="0" flipH="false" flipV="false">
            <a:off x="10991038" y="5690818"/>
            <a:ext cx="3048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Arial"/>
              </a:defRPr>
            </a:lvl1pPr>
          </a:lstStyle>
          <a:p>
            <a:pPr algn="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Arial"/>
              </a:rPr>
              <a:t>32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62" type="body" sz="quarter" hasCustomPrompt="true"/>
          </p:nvPr>
        </p:nvSpPr>
        <p:spPr>
          <a:xfrm rot="0" flipH="false" flipV="false">
            <a:off x="1270000" y="3009900"/>
            <a:ext cx="9652000" cy="838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4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4400">
                <a:solidFill>
                  <a:srgbClr val="1F2329"/>
                </a:solidFill>
                <a:latin typeface="Noto Sans SC"/>
              </a:rPr>
              <a:t>通用模板标题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5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Shape 5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" name="Shape 5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Shape 5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Shape 5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63" type="body" sz="quarter" hasCustomPrompt="true"/>
          </p:nvPr>
        </p:nvSpPr>
        <p:spPr>
          <a:xfrm rot="0" flipH="false" flipV="false">
            <a:off x="1270000" y="2762250"/>
            <a:ext cx="9652000" cy="838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4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4400">
                <a:solidFill>
                  <a:srgbClr val="1F2329"/>
                </a:solidFill>
                <a:latin typeface="Noto Sans SC"/>
              </a:rPr>
              <a:t>通用模板标题</a:t>
            </a:r>
          </a:p>
        </p:txBody>
      </p:sp>
      <p:sp>
        <p:nvSpPr>
          <p:cNvPr name="AutoShape 3" id="3"/>
          <p:cNvSpPr/>
          <p:nvPr>
            <p:ph idx="64" type="body" sz="quarter" hasCustomPrompt="true"/>
          </p:nvPr>
        </p:nvSpPr>
        <p:spPr>
          <a:xfrm rot="0" flipH="false" flipV="false">
            <a:off x="1270000" y="3638550"/>
            <a:ext cx="9652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2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2400">
                <a:solidFill>
                  <a:srgbClr val="1F2329"/>
                </a:solidFill>
                <a:latin typeface="Noto Sans SC"/>
              </a:rPr>
              <a:t>通用模板标题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65" type="body" sz="quarter" hasCustomPrompt="true"/>
          </p:nvPr>
        </p:nvSpPr>
        <p:spPr>
          <a:xfrm rot="0" flipH="false" flipV="false">
            <a:off x="1270000" y="1270000"/>
            <a:ext cx="9652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66" type="body" sz="quarter" hasCustomPrompt="true"/>
          </p:nvPr>
        </p:nvSpPr>
        <p:spPr>
          <a:xfrm rot="0" flipH="false" flipV="false">
            <a:off x="1270000" y="2413000"/>
            <a:ext cx="9652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4" id="4"/>
          <p:cNvSpPr/>
          <p:nvPr>
            <p:ph idx="67" type="body" sz="quarter" hasCustomPrompt="true"/>
          </p:nvPr>
        </p:nvSpPr>
        <p:spPr>
          <a:xfrm rot="0" flipH="false" flipV="false">
            <a:off x="1270000" y="3327400"/>
            <a:ext cx="9652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5" id="5"/>
          <p:cNvSpPr/>
          <p:nvPr>
            <p:ph idx="68" type="body" sz="quarter" hasCustomPrompt="true"/>
          </p:nvPr>
        </p:nvSpPr>
        <p:spPr>
          <a:xfrm rot="0" flipH="false" flipV="false">
            <a:off x="1270000" y="4470400"/>
            <a:ext cx="9652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69" type="body" sz="quarter" hasCustomPrompt="true"/>
          </p:nvPr>
        </p:nvSpPr>
        <p:spPr>
          <a:xfrm rot="0" flipH="false" flipV="false">
            <a:off x="889000" y="889000"/>
            <a:ext cx="9652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70" type="body" sz="quarter" hasCustomPrompt="true"/>
          </p:nvPr>
        </p:nvSpPr>
        <p:spPr>
          <a:xfrm rot="0" flipH="false" flipV="false">
            <a:off x="890337" y="3556000"/>
            <a:ext cx="4953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4" id="4"/>
          <p:cNvSpPr/>
          <p:nvPr>
            <p:ph idx="71" type="body" sz="quarter" hasCustomPrompt="true"/>
          </p:nvPr>
        </p:nvSpPr>
        <p:spPr>
          <a:xfrm rot="0" flipH="false" flipV="false">
            <a:off x="889000" y="3048000"/>
            <a:ext cx="4954337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5" id="5"/>
          <p:cNvSpPr/>
          <p:nvPr>
            <p:ph idx="72" type="body" sz="quarter" hasCustomPrompt="true"/>
          </p:nvPr>
        </p:nvSpPr>
        <p:spPr>
          <a:xfrm rot="0" flipH="false" flipV="false">
            <a:off x="6350000" y="3048000"/>
            <a:ext cx="4953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6" id="6"/>
          <p:cNvSpPr/>
          <p:nvPr>
            <p:ph idx="73" type="body" sz="quarter" hasCustomPrompt="true"/>
          </p:nvPr>
        </p:nvSpPr>
        <p:spPr>
          <a:xfrm rot="0" flipH="false" flipV="false">
            <a:off x="6350000" y="3556000"/>
            <a:ext cx="4953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74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75" type="body" sz="quarter" hasCustomPrompt="true"/>
          </p:nvPr>
        </p:nvSpPr>
        <p:spPr>
          <a:xfrm rot="0" flipH="false" flipV="false">
            <a:off x="890337" y="3556000"/>
            <a:ext cx="3048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4" id="4"/>
          <p:cNvSpPr/>
          <p:nvPr>
            <p:ph idx="76" type="body" sz="quarter" hasCustomPrompt="true"/>
          </p:nvPr>
        </p:nvSpPr>
        <p:spPr>
          <a:xfrm rot="0" flipH="false" flipV="false">
            <a:off x="889000" y="3048000"/>
            <a:ext cx="3048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5" id="5"/>
          <p:cNvSpPr/>
          <p:nvPr>
            <p:ph idx="77" type="body" sz="quarter" hasCustomPrompt="true"/>
          </p:nvPr>
        </p:nvSpPr>
        <p:spPr>
          <a:xfrm rot="0" flipH="false" flipV="false">
            <a:off x="8255000" y="3556000"/>
            <a:ext cx="3048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6" id="6"/>
          <p:cNvSpPr/>
          <p:nvPr>
            <p:ph idx="78" type="body" sz="quarter" hasCustomPrompt="true"/>
          </p:nvPr>
        </p:nvSpPr>
        <p:spPr>
          <a:xfrm rot="0" flipH="false" flipV="false">
            <a:off x="8255000" y="3048000"/>
            <a:ext cx="3048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  <p:sp>
        <p:nvSpPr>
          <p:cNvPr name="AutoShape 7" id="7"/>
          <p:cNvSpPr/>
          <p:nvPr>
            <p:ph idx="79" type="body" sz="quarter" hasCustomPrompt="true"/>
          </p:nvPr>
        </p:nvSpPr>
        <p:spPr>
          <a:xfrm rot="0" flipH="false" flipV="false">
            <a:off x="4572000" y="3556000"/>
            <a:ext cx="3048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8" id="8"/>
          <p:cNvSpPr/>
          <p:nvPr>
            <p:ph idx="80" type="body" sz="quarter" hasCustomPrompt="true"/>
          </p:nvPr>
        </p:nvSpPr>
        <p:spPr>
          <a:xfrm rot="0" flipH="false" flipV="false">
            <a:off x="4572000" y="3048000"/>
            <a:ext cx="3048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81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82" type="body" sz="quarter" hasCustomPrompt="true"/>
          </p:nvPr>
        </p:nvSpPr>
        <p:spPr>
          <a:xfrm rot="0" flipH="false" flipV="false">
            <a:off x="890337" y="3556000"/>
            <a:ext cx="2286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4" id="4"/>
          <p:cNvSpPr/>
          <p:nvPr>
            <p:ph idx="83" type="body" sz="quarter" hasCustomPrompt="true"/>
          </p:nvPr>
        </p:nvSpPr>
        <p:spPr>
          <a:xfrm rot="0" flipH="false" flipV="false">
            <a:off x="889000" y="3048000"/>
            <a:ext cx="2286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5" id="5"/>
          <p:cNvSpPr/>
          <p:nvPr>
            <p:ph idx="84" type="body" sz="quarter" hasCustomPrompt="true"/>
          </p:nvPr>
        </p:nvSpPr>
        <p:spPr>
          <a:xfrm rot="0" flipH="false" flipV="false">
            <a:off x="9017000" y="3556000"/>
            <a:ext cx="2286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6" id="6"/>
          <p:cNvSpPr/>
          <p:nvPr>
            <p:ph idx="85" type="body" sz="quarter" hasCustomPrompt="true"/>
          </p:nvPr>
        </p:nvSpPr>
        <p:spPr>
          <a:xfrm rot="0" flipH="false" flipV="false">
            <a:off x="9017000" y="3048000"/>
            <a:ext cx="2286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主题标题四</a:t>
            </a:r>
          </a:p>
        </p:txBody>
      </p:sp>
      <p:sp>
        <p:nvSpPr>
          <p:cNvPr name="AutoShape 7" id="7"/>
          <p:cNvSpPr/>
          <p:nvPr>
            <p:ph idx="86" type="body" sz="quarter" hasCustomPrompt="true"/>
          </p:nvPr>
        </p:nvSpPr>
        <p:spPr>
          <a:xfrm rot="0" flipH="false" flipV="false">
            <a:off x="3599225" y="3556000"/>
            <a:ext cx="2286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8" id="8"/>
          <p:cNvSpPr/>
          <p:nvPr>
            <p:ph idx="87" type="body" sz="quarter" hasCustomPrompt="true"/>
          </p:nvPr>
        </p:nvSpPr>
        <p:spPr>
          <a:xfrm rot="0" flipH="false" flipV="false">
            <a:off x="3598333" y="3048000"/>
            <a:ext cx="2286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9" id="9"/>
          <p:cNvSpPr/>
          <p:nvPr>
            <p:ph idx="88" type="body" sz="quarter" hasCustomPrompt="true"/>
          </p:nvPr>
        </p:nvSpPr>
        <p:spPr>
          <a:xfrm rot="0" flipH="false" flipV="false">
            <a:off x="6308112" y="3556000"/>
            <a:ext cx="2286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0" id="10"/>
          <p:cNvSpPr/>
          <p:nvPr>
            <p:ph idx="89" type="body" sz="quarter" hasCustomPrompt="true"/>
          </p:nvPr>
        </p:nvSpPr>
        <p:spPr>
          <a:xfrm rot="0" flipH="false" flipV="false">
            <a:off x="6307667" y="3048000"/>
            <a:ext cx="2286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90" type="body" sz="quarter" hasCustomPrompt="true"/>
          </p:nvPr>
        </p:nvSpPr>
        <p:spPr>
          <a:xfrm rot="0" flipH="false" flipV="false">
            <a:off x="890337" y="2667000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3" id="3"/>
          <p:cNvSpPr/>
          <p:nvPr>
            <p:ph idx="91" type="body" sz="quarter" hasCustomPrompt="true"/>
          </p:nvPr>
        </p:nvSpPr>
        <p:spPr>
          <a:xfrm rot="0" flipH="false" flipV="false">
            <a:off x="889000" y="2128329"/>
            <a:ext cx="3048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4" id="4"/>
          <p:cNvSpPr/>
          <p:nvPr>
            <p:ph idx="92" type="body" sz="quarter" hasCustomPrompt="true"/>
          </p:nvPr>
        </p:nvSpPr>
        <p:spPr>
          <a:xfrm rot="0" flipH="false" flipV="false">
            <a:off x="4573063" y="2667000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5" id="5"/>
          <p:cNvSpPr/>
          <p:nvPr>
            <p:ph idx="93" type="body" sz="quarter" hasCustomPrompt="true"/>
          </p:nvPr>
        </p:nvSpPr>
        <p:spPr>
          <a:xfrm rot="0" flipH="false" flipV="false">
            <a:off x="4573063" y="2141029"/>
            <a:ext cx="3048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6" id="6"/>
          <p:cNvSpPr/>
          <p:nvPr>
            <p:ph idx="94" type="body" sz="quarter" hasCustomPrompt="true"/>
          </p:nvPr>
        </p:nvSpPr>
        <p:spPr>
          <a:xfrm rot="0" flipH="false" flipV="false">
            <a:off x="8255790" y="2667000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7" id="7"/>
          <p:cNvSpPr/>
          <p:nvPr>
            <p:ph idx="95" type="body" sz="quarter" hasCustomPrompt="true"/>
          </p:nvPr>
        </p:nvSpPr>
        <p:spPr>
          <a:xfrm rot="0" flipH="false" flipV="false">
            <a:off x="8255790" y="2141029"/>
            <a:ext cx="3048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  <p:sp>
        <p:nvSpPr>
          <p:cNvPr name="AutoShape 8" id="8"/>
          <p:cNvSpPr/>
          <p:nvPr>
            <p:ph idx="96" type="body" sz="quarter" hasCustomPrompt="true"/>
          </p:nvPr>
        </p:nvSpPr>
        <p:spPr>
          <a:xfrm rot="0" flipH="false" flipV="false">
            <a:off x="890337" y="4572000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9" id="9"/>
          <p:cNvSpPr/>
          <p:nvPr>
            <p:ph idx="97" type="body" sz="quarter" hasCustomPrompt="true"/>
          </p:nvPr>
        </p:nvSpPr>
        <p:spPr>
          <a:xfrm rot="0" flipH="false" flipV="false">
            <a:off x="890337" y="4058729"/>
            <a:ext cx="3048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主题标题四</a:t>
            </a:r>
          </a:p>
        </p:txBody>
      </p:sp>
      <p:sp>
        <p:nvSpPr>
          <p:cNvPr name="AutoShape 10" id="10"/>
          <p:cNvSpPr/>
          <p:nvPr>
            <p:ph idx="98" type="body" sz="quarter" hasCustomPrompt="true"/>
          </p:nvPr>
        </p:nvSpPr>
        <p:spPr>
          <a:xfrm rot="0" flipH="false" flipV="false">
            <a:off x="8255790" y="4572000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1" id="11"/>
          <p:cNvSpPr/>
          <p:nvPr>
            <p:ph idx="99" type="body" sz="quarter" hasCustomPrompt="true"/>
          </p:nvPr>
        </p:nvSpPr>
        <p:spPr>
          <a:xfrm rot="0" flipH="false" flipV="false">
            <a:off x="8255790" y="4058729"/>
            <a:ext cx="3048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主题标题六</a:t>
            </a:r>
          </a:p>
        </p:txBody>
      </p:sp>
      <p:sp>
        <p:nvSpPr>
          <p:cNvPr name="AutoShape 12" id="12"/>
          <p:cNvSpPr/>
          <p:nvPr>
            <p:ph idx="100" type="body" sz="quarter" hasCustomPrompt="true"/>
          </p:nvPr>
        </p:nvSpPr>
        <p:spPr>
          <a:xfrm rot="0" flipH="false" flipV="false">
            <a:off x="4573063" y="4572000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3" id="13"/>
          <p:cNvSpPr/>
          <p:nvPr>
            <p:ph idx="101" type="body" sz="quarter" hasCustomPrompt="true"/>
          </p:nvPr>
        </p:nvSpPr>
        <p:spPr>
          <a:xfrm rot="0" flipH="false" flipV="false">
            <a:off x="4573063" y="4058729"/>
            <a:ext cx="3048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主题标题五</a:t>
            </a:r>
          </a:p>
        </p:txBody>
      </p:sp>
      <p:sp>
        <p:nvSpPr>
          <p:cNvPr name="AutoShape 14" id="14"/>
          <p:cNvSpPr/>
          <p:nvPr>
            <p:ph idx="102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103" type="body" sz="quarter" hasCustomPrompt="true"/>
          </p:nvPr>
        </p:nvSpPr>
        <p:spPr>
          <a:xfrm rot="0" flipH="false" flipV="false">
            <a:off x="889000" y="3124200"/>
            <a:ext cx="3810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104" type="body" sz="quarter" hasCustomPrompt="true"/>
          </p:nvPr>
        </p:nvSpPr>
        <p:spPr>
          <a:xfrm rot="0" flipH="false" flipV="false">
            <a:off x="5335337" y="1862634"/>
            <a:ext cx="5969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4" id="4"/>
          <p:cNvSpPr/>
          <p:nvPr>
            <p:ph idx="105" type="body" sz="quarter" hasCustomPrompt="true"/>
          </p:nvPr>
        </p:nvSpPr>
        <p:spPr>
          <a:xfrm rot="0" flipH="false" flipV="false">
            <a:off x="5334000" y="1323963"/>
            <a:ext cx="5969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5" id="5"/>
          <p:cNvSpPr/>
          <p:nvPr>
            <p:ph idx="106" type="body" sz="quarter" hasCustomPrompt="true"/>
          </p:nvPr>
        </p:nvSpPr>
        <p:spPr>
          <a:xfrm rot="0" flipH="false" flipV="false">
            <a:off x="5335337" y="3425286"/>
            <a:ext cx="5969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6" id="6"/>
          <p:cNvSpPr/>
          <p:nvPr>
            <p:ph idx="107" type="body" sz="quarter" hasCustomPrompt="true"/>
          </p:nvPr>
        </p:nvSpPr>
        <p:spPr>
          <a:xfrm rot="0" flipH="false" flipV="false">
            <a:off x="5334000" y="2886614"/>
            <a:ext cx="5969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7" id="7"/>
          <p:cNvSpPr/>
          <p:nvPr>
            <p:ph idx="108" type="body" sz="quarter" hasCustomPrompt="true"/>
          </p:nvPr>
        </p:nvSpPr>
        <p:spPr>
          <a:xfrm rot="0" flipH="false" flipV="false">
            <a:off x="5335337" y="4987937"/>
            <a:ext cx="5969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8" id="8"/>
          <p:cNvSpPr/>
          <p:nvPr>
            <p:ph idx="109" type="body" sz="quarter" hasCustomPrompt="true"/>
          </p:nvPr>
        </p:nvSpPr>
        <p:spPr>
          <a:xfrm rot="0" flipH="false" flipV="false">
            <a:off x="5334000" y="4449266"/>
            <a:ext cx="5969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0" flipH="false" flipV="false">
            <a:off x="4282959" y="1294757"/>
            <a:ext cx="404909" cy="40490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0" flipH="false" flipV="false">
            <a:off x="8013700" y="1294757"/>
            <a:ext cx="404909" cy="404909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0" flipH="false" flipV="false">
            <a:off x="4282959" y="3720457"/>
            <a:ext cx="404909" cy="40490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0" flipH="false" flipV="false">
            <a:off x="8013700" y="3720457"/>
            <a:ext cx="404909" cy="404909"/>
          </a:xfrm>
          <a:prstGeom prst="rect">
            <a:avLst/>
          </a:prstGeom>
        </p:spPr>
      </p:pic>
      <p:sp>
        <p:nvSpPr>
          <p:cNvPr name="AutoShape 6" id="6"/>
          <p:cNvSpPr/>
          <p:nvPr>
            <p:ph idx="110" type="body" sz="quarter" hasCustomPrompt="true"/>
          </p:nvPr>
        </p:nvSpPr>
        <p:spPr>
          <a:xfrm rot="0" flipH="false" flipV="false">
            <a:off x="889000" y="3124200"/>
            <a:ext cx="2965219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7" id="7"/>
          <p:cNvSpPr/>
          <p:nvPr>
            <p:ph idx="111" type="body" sz="quarter" hasCustomPrompt="true"/>
          </p:nvPr>
        </p:nvSpPr>
        <p:spPr>
          <a:xfrm rot="0" flipH="false" flipV="false">
            <a:off x="4282959" y="2286000"/>
            <a:ext cx="3302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8" id="8"/>
          <p:cNvSpPr/>
          <p:nvPr>
            <p:ph idx="112" type="body" sz="quarter" hasCustomPrompt="true"/>
          </p:nvPr>
        </p:nvSpPr>
        <p:spPr>
          <a:xfrm rot="0" flipH="false" flipV="false">
            <a:off x="4282959" y="1853943"/>
            <a:ext cx="330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9" id="9"/>
          <p:cNvSpPr/>
          <p:nvPr>
            <p:ph idx="113" type="body" sz="quarter" hasCustomPrompt="true"/>
          </p:nvPr>
        </p:nvSpPr>
        <p:spPr>
          <a:xfrm rot="0" flipH="false" flipV="false">
            <a:off x="8013700" y="2286000"/>
            <a:ext cx="3302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0" id="10"/>
          <p:cNvSpPr/>
          <p:nvPr>
            <p:ph idx="114" type="body" sz="quarter" hasCustomPrompt="true"/>
          </p:nvPr>
        </p:nvSpPr>
        <p:spPr>
          <a:xfrm rot="0" flipH="false" flipV="false">
            <a:off x="8013700" y="1853943"/>
            <a:ext cx="330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1" id="11"/>
          <p:cNvSpPr/>
          <p:nvPr>
            <p:ph idx="115" type="body" sz="quarter" hasCustomPrompt="true"/>
          </p:nvPr>
        </p:nvSpPr>
        <p:spPr>
          <a:xfrm rot="0" flipH="false" flipV="false">
            <a:off x="4282959" y="4737100"/>
            <a:ext cx="3302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2" id="12"/>
          <p:cNvSpPr/>
          <p:nvPr>
            <p:ph idx="116" type="body" sz="quarter" hasCustomPrompt="true"/>
          </p:nvPr>
        </p:nvSpPr>
        <p:spPr>
          <a:xfrm rot="0" flipH="false" flipV="false">
            <a:off x="4282959" y="4305043"/>
            <a:ext cx="330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  <p:sp>
        <p:nvSpPr>
          <p:cNvPr name="AutoShape 13" id="13"/>
          <p:cNvSpPr/>
          <p:nvPr>
            <p:ph idx="117" type="body" sz="quarter" hasCustomPrompt="true"/>
          </p:nvPr>
        </p:nvSpPr>
        <p:spPr>
          <a:xfrm rot="0" flipH="false" flipV="false">
            <a:off x="8013700" y="4737100"/>
            <a:ext cx="3302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4" id="14"/>
          <p:cNvSpPr/>
          <p:nvPr>
            <p:ph idx="118" type="body" sz="quarter" hasCustomPrompt="true"/>
          </p:nvPr>
        </p:nvSpPr>
        <p:spPr>
          <a:xfrm rot="0" flipH="false" flipV="false">
            <a:off x="8013700" y="4305043"/>
            <a:ext cx="330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主题标题四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 flipH="false" flipV="false">
            <a:off x="889668" y="2197768"/>
            <a:ext cx="406400" cy="406400"/>
          </a:xfrm>
          <a:prstGeom prst="roundRect">
            <a:avLst>
              <a:gd name="adj" fmla="val 12500"/>
            </a:avLst>
          </a:prstGeom>
          <a:noFill/>
          <a:ln w="25400">
            <a:solidFill>
              <a:srgbClr val="4E6EFD">
                <a:alpha val="100000"/>
              </a:srgbClr>
            </a:solidFill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1400">
                <a:solidFill>
                  <a:srgbClr val="1F2329"/>
                </a:solidFill>
                <a:latin typeface="Arial"/>
              </a:rPr>
              <a:t>01</a:t>
            </a:r>
            <a:endParaRPr lang="en-US" sz="1100"/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6350668" y="2197768"/>
            <a:ext cx="406400" cy="406400"/>
          </a:xfrm>
          <a:prstGeom prst="roundRect">
            <a:avLst>
              <a:gd name="adj" fmla="val 12500"/>
            </a:avLst>
          </a:prstGeom>
          <a:noFill/>
          <a:ln w="25400">
            <a:solidFill>
              <a:srgbClr val="4E6EFD">
                <a:alpha val="100000"/>
              </a:srgbClr>
            </a:solidFill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1400">
                <a:solidFill>
                  <a:srgbClr val="1F2329"/>
                </a:solidFill>
                <a:latin typeface="Arial"/>
              </a:rPr>
              <a:t>02</a:t>
            </a:r>
            <a:endParaRPr lang="en-US" sz="1100"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889668" y="4114568"/>
            <a:ext cx="406400" cy="406400"/>
          </a:xfrm>
          <a:prstGeom prst="roundRect">
            <a:avLst>
              <a:gd name="adj" fmla="val 12500"/>
            </a:avLst>
          </a:prstGeom>
          <a:noFill/>
          <a:ln w="25400">
            <a:solidFill>
              <a:srgbClr val="4E6EFD">
                <a:alpha val="100000"/>
              </a:srgbClr>
            </a:solidFill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1400">
                <a:solidFill>
                  <a:srgbClr val="1F2329"/>
                </a:solidFill>
                <a:latin typeface="Arial"/>
              </a:rPr>
              <a:t>03</a:t>
            </a:r>
            <a:endParaRPr lang="en-US" sz="1100"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6350668" y="4114568"/>
            <a:ext cx="406400" cy="406400"/>
          </a:xfrm>
          <a:prstGeom prst="roundRect">
            <a:avLst>
              <a:gd name="adj" fmla="val 12500"/>
            </a:avLst>
          </a:prstGeom>
          <a:noFill/>
          <a:ln w="25400">
            <a:solidFill>
              <a:srgbClr val="4E6EFD">
                <a:alpha val="100000"/>
              </a:srgbClr>
            </a:solidFill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1400">
                <a:solidFill>
                  <a:srgbClr val="1F2329"/>
                </a:solidFill>
                <a:latin typeface="Arial"/>
              </a:rPr>
              <a:t>04</a:t>
            </a:r>
            <a:endParaRPr lang="en-US" sz="1100"/>
          </a:p>
        </p:txBody>
      </p:sp>
      <p:sp>
        <p:nvSpPr>
          <p:cNvPr name="AutoShape 6" id="6"/>
          <p:cNvSpPr/>
          <p:nvPr>
            <p:ph idx="119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7" id="7"/>
          <p:cNvSpPr/>
          <p:nvPr>
            <p:ph idx="120" type="body" sz="quarter" hasCustomPrompt="true"/>
          </p:nvPr>
        </p:nvSpPr>
        <p:spPr>
          <a:xfrm rot="0" flipH="false" flipV="false">
            <a:off x="889668" y="3239425"/>
            <a:ext cx="4953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8" id="8"/>
          <p:cNvSpPr/>
          <p:nvPr>
            <p:ph idx="121" type="body" sz="quarter" hasCustomPrompt="true"/>
          </p:nvPr>
        </p:nvSpPr>
        <p:spPr>
          <a:xfrm rot="0" flipH="false" flipV="false">
            <a:off x="889668" y="2807368"/>
            <a:ext cx="4953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9" id="9"/>
          <p:cNvSpPr/>
          <p:nvPr>
            <p:ph idx="122" type="body" sz="quarter" hasCustomPrompt="true"/>
          </p:nvPr>
        </p:nvSpPr>
        <p:spPr>
          <a:xfrm rot="0" flipH="false" flipV="false">
            <a:off x="6350668" y="3239425"/>
            <a:ext cx="4953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0" id="10"/>
          <p:cNvSpPr/>
          <p:nvPr>
            <p:ph idx="123" type="body" sz="quarter" hasCustomPrompt="true"/>
          </p:nvPr>
        </p:nvSpPr>
        <p:spPr>
          <a:xfrm rot="0" flipH="false" flipV="false">
            <a:off x="6350668" y="2807368"/>
            <a:ext cx="4953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1" id="11"/>
          <p:cNvSpPr/>
          <p:nvPr>
            <p:ph idx="124" type="body" sz="quarter" hasCustomPrompt="true"/>
          </p:nvPr>
        </p:nvSpPr>
        <p:spPr>
          <a:xfrm rot="0" flipH="false" flipV="false">
            <a:off x="889668" y="5156225"/>
            <a:ext cx="4953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2" id="12"/>
          <p:cNvSpPr/>
          <p:nvPr>
            <p:ph idx="125" type="body" sz="quarter" hasCustomPrompt="true"/>
          </p:nvPr>
        </p:nvSpPr>
        <p:spPr>
          <a:xfrm rot="0" flipH="false" flipV="false">
            <a:off x="889668" y="4724168"/>
            <a:ext cx="4953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  <p:sp>
        <p:nvSpPr>
          <p:cNvPr name="AutoShape 13" id="13"/>
          <p:cNvSpPr/>
          <p:nvPr>
            <p:ph idx="126" type="body" sz="quarter" hasCustomPrompt="true"/>
          </p:nvPr>
        </p:nvSpPr>
        <p:spPr>
          <a:xfrm rot="0" flipH="false" flipV="false">
            <a:off x="6350668" y="5156225"/>
            <a:ext cx="4953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4" id="14"/>
          <p:cNvSpPr/>
          <p:nvPr>
            <p:ph idx="127" type="body" sz="quarter" hasCustomPrompt="true"/>
          </p:nvPr>
        </p:nvSpPr>
        <p:spPr>
          <a:xfrm rot="0" flipH="false" flipV="false">
            <a:off x="6350668" y="4724168"/>
            <a:ext cx="4953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主题标题四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889668" y="2234943"/>
            <a:ext cx="584200" cy="584200"/>
            <a:chOff x="889668" y="2234943"/>
            <a:chExt cx="584200" cy="584200"/>
          </a:xfrm>
        </p:grpSpPr>
        <p:sp>
          <p:nvSpPr>
            <p:cNvPr name="AutoShape 3" id="3"/>
            <p:cNvSpPr/>
            <p:nvPr/>
          </p:nvSpPr>
          <p:spPr>
            <a:xfrm rot="0" flipH="false" flipV="false">
              <a:off x="889668" y="2234943"/>
              <a:ext cx="584200" cy="584200"/>
            </a:xfrm>
            <a:prstGeom prst="roundRect">
              <a:avLst>
                <a:gd name="adj" fmla="val 50000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0" flipH="false" flipV="false">
            <a:off x="1029368" y="2374643"/>
            <a:ext cx="304800" cy="3048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6333264" y="2234943"/>
            <a:ext cx="584200" cy="584200"/>
            <a:chOff x="6333264" y="2234943"/>
            <a:chExt cx="584200" cy="584200"/>
          </a:xfrm>
        </p:grpSpPr>
        <p:sp>
          <p:nvSpPr>
            <p:cNvPr name="AutoShape 6" id="6"/>
            <p:cNvSpPr/>
            <p:nvPr/>
          </p:nvSpPr>
          <p:spPr>
            <a:xfrm rot="0" flipH="false" flipV="false">
              <a:off x="6333264" y="2234943"/>
              <a:ext cx="584200" cy="584200"/>
            </a:xfrm>
            <a:prstGeom prst="roundRect">
              <a:avLst>
                <a:gd name="adj" fmla="val 50000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0" flipH="false" flipV="false">
            <a:off x="6472964" y="2374643"/>
            <a:ext cx="304800" cy="3048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889668" y="4089143"/>
            <a:ext cx="584200" cy="584200"/>
            <a:chOff x="889668" y="4089143"/>
            <a:chExt cx="584200" cy="584200"/>
          </a:xfrm>
        </p:grpSpPr>
        <p:sp>
          <p:nvSpPr>
            <p:cNvPr name="AutoShape 9" id="9"/>
            <p:cNvSpPr/>
            <p:nvPr/>
          </p:nvSpPr>
          <p:spPr>
            <a:xfrm rot="0" flipH="false" flipV="false">
              <a:off x="889668" y="4089143"/>
              <a:ext cx="584200" cy="584200"/>
            </a:xfrm>
            <a:prstGeom prst="roundRect">
              <a:avLst>
                <a:gd name="adj" fmla="val 50000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0" flipH="false" flipV="false">
            <a:off x="1029368" y="4228843"/>
            <a:ext cx="304800" cy="3048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6333264" y="4089143"/>
            <a:ext cx="584200" cy="584200"/>
            <a:chOff x="6333264" y="4089143"/>
            <a:chExt cx="584200" cy="584200"/>
          </a:xfrm>
        </p:grpSpPr>
        <p:sp>
          <p:nvSpPr>
            <p:cNvPr name="AutoShape 12" id="12"/>
            <p:cNvSpPr/>
            <p:nvPr/>
          </p:nvSpPr>
          <p:spPr>
            <a:xfrm rot="0" flipH="false" flipV="false">
              <a:off x="6333264" y="4089143"/>
              <a:ext cx="584200" cy="584200"/>
            </a:xfrm>
            <a:prstGeom prst="roundRect">
              <a:avLst>
                <a:gd name="adj" fmla="val 50000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0" flipH="false" flipV="false">
            <a:off x="6472964" y="4228843"/>
            <a:ext cx="304800" cy="304800"/>
          </a:xfrm>
          <a:prstGeom prst="rect">
            <a:avLst/>
          </a:prstGeom>
        </p:spPr>
      </p:pic>
      <p:sp>
        <p:nvSpPr>
          <p:cNvPr name="AutoShape 14" id="14"/>
          <p:cNvSpPr/>
          <p:nvPr>
            <p:ph idx="128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15" id="15"/>
          <p:cNvSpPr/>
          <p:nvPr>
            <p:ph idx="129" type="body" sz="quarter" hasCustomPrompt="true"/>
          </p:nvPr>
        </p:nvSpPr>
        <p:spPr>
          <a:xfrm rot="0" flipH="false" flipV="false">
            <a:off x="1668405" y="2667000"/>
            <a:ext cx="4191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6" id="16"/>
          <p:cNvSpPr/>
          <p:nvPr>
            <p:ph idx="130" type="body" sz="quarter" hasCustomPrompt="true"/>
          </p:nvPr>
        </p:nvSpPr>
        <p:spPr>
          <a:xfrm rot="0" flipH="false" flipV="false">
            <a:off x="1668405" y="2234943"/>
            <a:ext cx="4191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17" id="17"/>
          <p:cNvSpPr/>
          <p:nvPr>
            <p:ph idx="131" type="body" sz="quarter" hasCustomPrompt="true"/>
          </p:nvPr>
        </p:nvSpPr>
        <p:spPr>
          <a:xfrm rot="0" flipH="false" flipV="false">
            <a:off x="7112000" y="2667000"/>
            <a:ext cx="4191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8" id="18"/>
          <p:cNvSpPr/>
          <p:nvPr>
            <p:ph idx="132" type="body" sz="quarter" hasCustomPrompt="true"/>
          </p:nvPr>
        </p:nvSpPr>
        <p:spPr>
          <a:xfrm rot="0" flipH="false" flipV="false">
            <a:off x="7112000" y="2234943"/>
            <a:ext cx="4191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9" id="19"/>
          <p:cNvSpPr/>
          <p:nvPr>
            <p:ph idx="133" type="body" sz="quarter" hasCustomPrompt="true"/>
          </p:nvPr>
        </p:nvSpPr>
        <p:spPr>
          <a:xfrm rot="0" flipH="false" flipV="false">
            <a:off x="1668405" y="4521071"/>
            <a:ext cx="4191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20" id="20"/>
          <p:cNvSpPr/>
          <p:nvPr>
            <p:ph idx="134" type="body" sz="quarter" hasCustomPrompt="true"/>
          </p:nvPr>
        </p:nvSpPr>
        <p:spPr>
          <a:xfrm rot="0" flipH="false" flipV="false">
            <a:off x="1668405" y="4089014"/>
            <a:ext cx="4191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  <p:sp>
        <p:nvSpPr>
          <p:cNvPr name="AutoShape 21" id="21"/>
          <p:cNvSpPr/>
          <p:nvPr>
            <p:ph idx="135" type="body" sz="quarter" hasCustomPrompt="true"/>
          </p:nvPr>
        </p:nvSpPr>
        <p:spPr>
          <a:xfrm rot="0" flipH="false" flipV="false">
            <a:off x="7112000" y="4521071"/>
            <a:ext cx="4191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22" id="22"/>
          <p:cNvSpPr/>
          <p:nvPr>
            <p:ph idx="136" type="body" sz="quarter" hasCustomPrompt="true"/>
          </p:nvPr>
        </p:nvSpPr>
        <p:spPr>
          <a:xfrm rot="0" flipH="false" flipV="false">
            <a:off x="7112000" y="4089014"/>
            <a:ext cx="4191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主题标题四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59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Shape 60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Shape 6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Shape 6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Shape 6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19">
    <p:bg>
      <p:bgPr>
        <a:solidFill>
          <a:srgbClr val="F4F5F6">
            <a:alpha val="10000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889668" y="1867866"/>
            <a:ext cx="3217827" cy="4101134"/>
            <a:chOff x="889668" y="1867866"/>
            <a:chExt cx="3217827" cy="4101134"/>
          </a:xfrm>
        </p:grpSpPr>
        <p:sp>
          <p:nvSpPr>
            <p:cNvPr name="AutoShape 3" id="3"/>
            <p:cNvSpPr/>
            <p:nvPr/>
          </p:nvSpPr>
          <p:spPr>
            <a:xfrm rot="0" flipH="false" flipV="false">
              <a:off x="889668" y="1867866"/>
              <a:ext cx="3217827" cy="4101134"/>
            </a:xfrm>
            <a:prstGeom prst="roundRect">
              <a:avLst>
                <a:gd name="adj" fmla="val 4736"/>
              </a:avLst>
            </a:prstGeom>
            <a:solidFill>
              <a:srgbClr val="FFFFFF">
                <a:alpha val="84000"/>
              </a:srgbClr>
            </a:solidFill>
            <a:ln w="12700">
              <a:solidFill>
                <a:srgbClr val="FFFFFF">
                  <a:alpha val="100000"/>
                </a:srgbClr>
              </a:solidFill>
              <a:prstDash val="solid"/>
            </a:ln>
            <a:effectLst>
              <a:outerShdw dir="5400000" dist="190500" blurRad="508000" algn="tr">
                <a:srgbClr val="93969C">
                  <a:alpha val="20000"/>
                </a:srgbClr>
              </a:outerShdw>
            </a:effectLst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  <p:sp>
          <p:nvSpPr>
            <p:cNvPr name="AutoShape 4" id="4"/>
            <p:cNvSpPr/>
            <p:nvPr/>
          </p:nvSpPr>
          <p:spPr>
            <a:xfrm rot="0" flipH="false" flipV="false">
              <a:off x="1170763" y="2190267"/>
              <a:ext cx="584200" cy="584200"/>
            </a:xfrm>
            <a:prstGeom prst="roundRect">
              <a:avLst>
                <a:gd name="adj" fmla="val 17391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0" flipH="false" flipV="false">
            <a:off x="1310463" y="2329967"/>
            <a:ext cx="304800" cy="3048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4487421" y="1867866"/>
            <a:ext cx="3217827" cy="4101134"/>
            <a:chOff x="4487421" y="1867866"/>
            <a:chExt cx="3217827" cy="4101134"/>
          </a:xfrm>
        </p:grpSpPr>
        <p:sp>
          <p:nvSpPr>
            <p:cNvPr name="AutoShape 7" id="7"/>
            <p:cNvSpPr/>
            <p:nvPr/>
          </p:nvSpPr>
          <p:spPr>
            <a:xfrm rot="0" flipH="false" flipV="false">
              <a:off x="4487421" y="1867866"/>
              <a:ext cx="3217827" cy="4101134"/>
            </a:xfrm>
            <a:prstGeom prst="roundRect">
              <a:avLst>
                <a:gd name="adj" fmla="val 4736"/>
              </a:avLst>
            </a:prstGeom>
            <a:solidFill>
              <a:srgbClr val="FFFFFF">
                <a:alpha val="84000"/>
              </a:srgbClr>
            </a:solidFill>
            <a:ln w="12700">
              <a:solidFill>
                <a:srgbClr val="FFFFFF">
                  <a:alpha val="100000"/>
                </a:srgbClr>
              </a:solidFill>
              <a:prstDash val="solid"/>
            </a:ln>
            <a:effectLst>
              <a:outerShdw dir="5400000" dist="190500" blurRad="508000" algn="tr">
                <a:srgbClr val="93969C">
                  <a:alpha val="20000"/>
                </a:srgbClr>
              </a:outerShdw>
            </a:effectLst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  <p:sp>
          <p:nvSpPr>
            <p:cNvPr name="AutoShape 8" id="8"/>
            <p:cNvSpPr/>
            <p:nvPr/>
          </p:nvSpPr>
          <p:spPr>
            <a:xfrm rot="0" flipH="false" flipV="false">
              <a:off x="4768515" y="2190267"/>
              <a:ext cx="584200" cy="584200"/>
            </a:xfrm>
            <a:prstGeom prst="roundRect">
              <a:avLst>
                <a:gd name="adj" fmla="val 17391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0" flipH="false" flipV="false">
            <a:off x="4908215" y="2329967"/>
            <a:ext cx="304800" cy="304800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>
            <a:off x="8085173" y="1867866"/>
            <a:ext cx="3217827" cy="4101134"/>
            <a:chOff x="8085173" y="1867866"/>
            <a:chExt cx="3217827" cy="4101134"/>
          </a:xfrm>
        </p:grpSpPr>
        <p:sp>
          <p:nvSpPr>
            <p:cNvPr name="AutoShape 11" id="11"/>
            <p:cNvSpPr/>
            <p:nvPr/>
          </p:nvSpPr>
          <p:spPr>
            <a:xfrm rot="0" flipH="false" flipV="false">
              <a:off x="8085173" y="1867866"/>
              <a:ext cx="3217827" cy="4101134"/>
            </a:xfrm>
            <a:prstGeom prst="roundRect">
              <a:avLst>
                <a:gd name="adj" fmla="val 4736"/>
              </a:avLst>
            </a:prstGeom>
            <a:solidFill>
              <a:srgbClr val="FFFFFF">
                <a:alpha val="84000"/>
              </a:srgbClr>
            </a:solidFill>
            <a:ln w="12700">
              <a:solidFill>
                <a:srgbClr val="FFFFFF">
                  <a:alpha val="100000"/>
                </a:srgbClr>
              </a:solidFill>
              <a:prstDash val="solid"/>
            </a:ln>
            <a:effectLst>
              <a:outerShdw dir="5400000" dist="190500" blurRad="508000" algn="tr">
                <a:srgbClr val="93969C">
                  <a:alpha val="20000"/>
                </a:srgbClr>
              </a:outerShdw>
            </a:effectLst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  <p:sp>
          <p:nvSpPr>
            <p:cNvPr name="AutoShape 12" id="12"/>
            <p:cNvSpPr/>
            <p:nvPr/>
          </p:nvSpPr>
          <p:spPr>
            <a:xfrm rot="0" flipH="false" flipV="false">
              <a:off x="8366268" y="2190267"/>
              <a:ext cx="584200" cy="584200"/>
            </a:xfrm>
            <a:prstGeom prst="roundRect">
              <a:avLst>
                <a:gd name="adj" fmla="val 17391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0" flipH="false" flipV="false">
            <a:off x="8505968" y="2329967"/>
            <a:ext cx="304800" cy="304800"/>
          </a:xfrm>
          <a:prstGeom prst="rect">
            <a:avLst/>
          </a:prstGeom>
        </p:spPr>
      </p:pic>
      <p:sp>
        <p:nvSpPr>
          <p:cNvPr name="AutoShape 14" id="14"/>
          <p:cNvSpPr/>
          <p:nvPr>
            <p:ph idx="137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15" id="15"/>
          <p:cNvSpPr/>
          <p:nvPr>
            <p:ph idx="138" type="body" sz="quarter" hasCustomPrompt="true"/>
          </p:nvPr>
        </p:nvSpPr>
        <p:spPr>
          <a:xfrm rot="0" flipH="false" flipV="false">
            <a:off x="1160405" y="3566583"/>
            <a:ext cx="2667000" cy="1828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66666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</p:txBody>
      </p:sp>
      <p:sp>
        <p:nvSpPr>
          <p:cNvPr name="AutoShape 16" id="16"/>
          <p:cNvSpPr/>
          <p:nvPr>
            <p:ph idx="139" type="body" sz="quarter" hasCustomPrompt="true"/>
          </p:nvPr>
        </p:nvSpPr>
        <p:spPr>
          <a:xfrm rot="0" flipH="false" flipV="false">
            <a:off x="1160405" y="3134526"/>
            <a:ext cx="2667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17" id="17"/>
          <p:cNvSpPr/>
          <p:nvPr>
            <p:ph idx="140" type="body" sz="quarter" hasCustomPrompt="true"/>
          </p:nvPr>
        </p:nvSpPr>
        <p:spPr>
          <a:xfrm rot="0" flipH="false" flipV="false">
            <a:off x="4762500" y="3566583"/>
            <a:ext cx="2667000" cy="1828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66666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</p:txBody>
      </p:sp>
      <p:sp>
        <p:nvSpPr>
          <p:cNvPr name="AutoShape 18" id="18"/>
          <p:cNvSpPr/>
          <p:nvPr>
            <p:ph idx="141" type="body" sz="quarter" hasCustomPrompt="true"/>
          </p:nvPr>
        </p:nvSpPr>
        <p:spPr>
          <a:xfrm rot="0" flipH="false" flipV="false">
            <a:off x="4762500" y="3134526"/>
            <a:ext cx="2667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9" id="19"/>
          <p:cNvSpPr/>
          <p:nvPr>
            <p:ph idx="142" type="body" sz="quarter" hasCustomPrompt="true"/>
          </p:nvPr>
        </p:nvSpPr>
        <p:spPr>
          <a:xfrm rot="0" flipH="false" flipV="false">
            <a:off x="8364595" y="3566583"/>
            <a:ext cx="2667000" cy="1828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66666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  <a:p>
            <a:pPr algn="l" indent="152400" lvl="0" marL="0">
              <a:lnSpc>
                <a:spcPct val="166666"/>
              </a:lnSpc>
              <a:buClr>
                <a:srgbClr val="64666B"/>
              </a:buClr>
              <a:buChar char="•"/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</a:t>
            </a:r>
          </a:p>
        </p:txBody>
      </p:sp>
      <p:sp>
        <p:nvSpPr>
          <p:cNvPr name="AutoShape 20" id="20"/>
          <p:cNvSpPr/>
          <p:nvPr>
            <p:ph idx="143" type="body" sz="quarter" hasCustomPrompt="true"/>
          </p:nvPr>
        </p:nvSpPr>
        <p:spPr>
          <a:xfrm rot="0" flipH="false" flipV="false">
            <a:off x="8364595" y="3134526"/>
            <a:ext cx="2667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0">
    <p:bg>
      <p:bgPr>
        <a:solidFill>
          <a:srgbClr val="F4F5F6">
            <a:alpha val="10000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 flipH="false" flipV="false">
            <a:off x="889668" y="1867866"/>
            <a:ext cx="3217827" cy="1778483"/>
          </a:xfrm>
          <a:prstGeom prst="roundRect">
            <a:avLst>
              <a:gd name="adj" fmla="val 8569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4487087" y="1867866"/>
            <a:ext cx="3217827" cy="1778483"/>
          </a:xfrm>
          <a:prstGeom prst="roundRect">
            <a:avLst>
              <a:gd name="adj" fmla="val 8569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8085173" y="1867866"/>
            <a:ext cx="3217827" cy="1778483"/>
          </a:xfrm>
          <a:prstGeom prst="roundRect">
            <a:avLst>
              <a:gd name="adj" fmla="val 8569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889668" y="4015615"/>
            <a:ext cx="3217827" cy="1778483"/>
          </a:xfrm>
          <a:prstGeom prst="roundRect">
            <a:avLst>
              <a:gd name="adj" fmla="val 8569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4487087" y="4015615"/>
            <a:ext cx="3217827" cy="1778483"/>
          </a:xfrm>
          <a:prstGeom prst="roundRect">
            <a:avLst>
              <a:gd name="adj" fmla="val 8569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7" id="7"/>
          <p:cNvSpPr/>
          <p:nvPr/>
        </p:nvSpPr>
        <p:spPr>
          <a:xfrm rot="0" flipH="false" flipV="false">
            <a:off x="8085173" y="4015615"/>
            <a:ext cx="3217827" cy="1778483"/>
          </a:xfrm>
          <a:prstGeom prst="roundRect">
            <a:avLst>
              <a:gd name="adj" fmla="val 8569"/>
            </a:avLst>
          </a:prstGeom>
          <a:solidFill>
            <a:srgbClr val="FFFFFF">
              <a:alpha val="84000"/>
            </a:srgbClr>
          </a:solidFill>
          <a:ln w="12700">
            <a:solidFill>
              <a:srgbClr val="FFFFFF">
                <a:alpha val="100000"/>
              </a:srgbClr>
            </a:solidFill>
            <a:prstDash val="solid"/>
          </a:ln>
          <a:effectLst>
            <a:outerShdw dir="5400000" dist="190500" blurRad="508000" algn="tr">
              <a:srgbClr val="93969C">
                <a:alpha val="20000"/>
              </a:srgbClr>
            </a:outerShdw>
          </a:effectLst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8" id="8"/>
          <p:cNvSpPr/>
          <p:nvPr>
            <p:ph idx="144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9" id="9"/>
          <p:cNvSpPr/>
          <p:nvPr>
            <p:ph idx="145" type="body" sz="quarter" hasCustomPrompt="true"/>
          </p:nvPr>
        </p:nvSpPr>
        <p:spPr>
          <a:xfrm rot="0" flipH="false" flipV="false">
            <a:off x="1165416" y="2630236"/>
            <a:ext cx="2666332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0" id="10"/>
          <p:cNvSpPr/>
          <p:nvPr>
            <p:ph idx="146" type="body" sz="quarter" hasCustomPrompt="true"/>
          </p:nvPr>
        </p:nvSpPr>
        <p:spPr>
          <a:xfrm rot="0" flipH="false" flipV="false">
            <a:off x="1165416" y="2198179"/>
            <a:ext cx="2666332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11" id="11"/>
          <p:cNvSpPr/>
          <p:nvPr>
            <p:ph idx="147" type="body" sz="quarter" hasCustomPrompt="true"/>
          </p:nvPr>
        </p:nvSpPr>
        <p:spPr>
          <a:xfrm rot="0" flipH="false" flipV="false">
            <a:off x="4762834" y="2630236"/>
            <a:ext cx="2666332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2" id="12"/>
          <p:cNvSpPr/>
          <p:nvPr>
            <p:ph idx="148" type="body" sz="quarter" hasCustomPrompt="true"/>
          </p:nvPr>
        </p:nvSpPr>
        <p:spPr>
          <a:xfrm rot="0" flipH="false" flipV="false">
            <a:off x="4762834" y="2198179"/>
            <a:ext cx="2666332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3" id="13"/>
          <p:cNvSpPr/>
          <p:nvPr>
            <p:ph idx="149" type="body" sz="quarter" hasCustomPrompt="true"/>
          </p:nvPr>
        </p:nvSpPr>
        <p:spPr>
          <a:xfrm rot="0" flipH="false" flipV="false">
            <a:off x="8366936" y="2630236"/>
            <a:ext cx="2666332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4" id="14"/>
          <p:cNvSpPr/>
          <p:nvPr>
            <p:ph idx="150" type="body" sz="quarter" hasCustomPrompt="true"/>
          </p:nvPr>
        </p:nvSpPr>
        <p:spPr>
          <a:xfrm rot="0" flipH="false" flipV="false">
            <a:off x="8366936" y="2198179"/>
            <a:ext cx="2666332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  <p:sp>
        <p:nvSpPr>
          <p:cNvPr name="AutoShape 15" id="15"/>
          <p:cNvSpPr/>
          <p:nvPr>
            <p:ph idx="151" type="body" sz="quarter" hasCustomPrompt="true"/>
          </p:nvPr>
        </p:nvSpPr>
        <p:spPr>
          <a:xfrm rot="0" flipH="false" flipV="false">
            <a:off x="1165416" y="4777985"/>
            <a:ext cx="2666332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6" id="16"/>
          <p:cNvSpPr/>
          <p:nvPr>
            <p:ph idx="152" type="body" sz="quarter" hasCustomPrompt="true"/>
          </p:nvPr>
        </p:nvSpPr>
        <p:spPr>
          <a:xfrm rot="0" flipH="false" flipV="false">
            <a:off x="1165416" y="4345928"/>
            <a:ext cx="2666332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主题标题四</a:t>
            </a:r>
          </a:p>
        </p:txBody>
      </p:sp>
      <p:sp>
        <p:nvSpPr>
          <p:cNvPr name="AutoShape 17" id="17"/>
          <p:cNvSpPr/>
          <p:nvPr>
            <p:ph idx="153" type="body" sz="quarter" hasCustomPrompt="true"/>
          </p:nvPr>
        </p:nvSpPr>
        <p:spPr>
          <a:xfrm rot="0" flipH="false" flipV="false">
            <a:off x="4762834" y="4777985"/>
            <a:ext cx="2666332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8" id="18"/>
          <p:cNvSpPr/>
          <p:nvPr>
            <p:ph idx="154" type="body" sz="quarter" hasCustomPrompt="true"/>
          </p:nvPr>
        </p:nvSpPr>
        <p:spPr>
          <a:xfrm rot="0" flipH="false" flipV="false">
            <a:off x="4762834" y="4345928"/>
            <a:ext cx="2666332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主题标题五</a:t>
            </a:r>
          </a:p>
        </p:txBody>
      </p:sp>
      <p:sp>
        <p:nvSpPr>
          <p:cNvPr name="AutoShape 19" id="19"/>
          <p:cNvSpPr/>
          <p:nvPr>
            <p:ph idx="155" type="body" sz="quarter" hasCustomPrompt="true"/>
          </p:nvPr>
        </p:nvSpPr>
        <p:spPr>
          <a:xfrm rot="0" flipH="false" flipV="false">
            <a:off x="8366936" y="4777985"/>
            <a:ext cx="2666332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20" id="20"/>
          <p:cNvSpPr/>
          <p:nvPr>
            <p:ph idx="156" type="body" sz="quarter" hasCustomPrompt="true"/>
          </p:nvPr>
        </p:nvSpPr>
        <p:spPr>
          <a:xfrm rot="0" flipH="false" flipV="false">
            <a:off x="8366936" y="4345928"/>
            <a:ext cx="2666332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主题标题六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157" type="pic" sz="quarter"/>
          </p:nvPr>
        </p:nvSpPr>
        <p:spPr>
          <a:xfrm rot="0" flipH="false" flipV="false">
            <a:off x="-5655" y="0"/>
            <a:ext cx="12203311" cy="5014449"/>
          </a:xfrm>
          <a:prstGeom prst="rect">
            <a:avLst/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3" id="3"/>
          <p:cNvSpPr/>
          <p:nvPr>
            <p:ph idx="158" type="body" sz="quarter" hasCustomPrompt="true"/>
          </p:nvPr>
        </p:nvSpPr>
        <p:spPr>
          <a:xfrm rot="0" flipH="false" flipV="false">
            <a:off x="889000" y="5410148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4" id="4"/>
          <p:cNvSpPr/>
          <p:nvPr>
            <p:ph idx="159" type="body" sz="quarter" hasCustomPrompt="true"/>
          </p:nvPr>
        </p:nvSpPr>
        <p:spPr>
          <a:xfrm rot="0" flipH="false" flipV="false">
            <a:off x="889000" y="6053478"/>
            <a:ext cx="10414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副标题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160" type="pic" sz="quarter"/>
          </p:nvPr>
        </p:nvSpPr>
        <p:spPr>
          <a:xfrm rot="0" flipH="false" flipV="false">
            <a:off x="889000" y="2058767"/>
            <a:ext cx="10411927" cy="3910233"/>
          </a:xfrm>
          <a:prstGeom prst="roundRect">
            <a:avLst>
              <a:gd name="adj" fmla="val 3897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3" id="3"/>
          <p:cNvSpPr/>
          <p:nvPr>
            <p:ph idx="161" type="body" sz="quarter" hasCustomPrompt="true"/>
          </p:nvPr>
        </p:nvSpPr>
        <p:spPr>
          <a:xfrm rot="0" flipH="false" flipV="false">
            <a:off x="889000" y="984250"/>
            <a:ext cx="2540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4" id="4"/>
          <p:cNvSpPr/>
          <p:nvPr>
            <p:ph idx="162" type="body" sz="quarter" hasCustomPrompt="true"/>
          </p:nvPr>
        </p:nvSpPr>
        <p:spPr>
          <a:xfrm rot="0" flipH="false" flipV="false">
            <a:off x="3604727" y="889000"/>
            <a:ext cx="7696200" cy="8001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4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400">
                <a:solidFill>
                  <a:srgbClr val="1F2329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163" type="pic" sz="quarter"/>
          </p:nvPr>
        </p:nvSpPr>
        <p:spPr>
          <a:xfrm rot="0" flipH="false" flipV="false">
            <a:off x="6769100" y="0"/>
            <a:ext cx="5422900" cy="6858000"/>
          </a:xfrm>
          <a:prstGeom prst="rect">
            <a:avLst/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3" id="3"/>
          <p:cNvSpPr/>
          <p:nvPr>
            <p:ph idx="164" type="body" sz="quarter" hasCustomPrompt="true"/>
          </p:nvPr>
        </p:nvSpPr>
        <p:spPr>
          <a:xfrm rot="0" flipH="false" flipV="false">
            <a:off x="890337" y="889000"/>
            <a:ext cx="4953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4" id="4"/>
          <p:cNvSpPr/>
          <p:nvPr>
            <p:ph idx="165" type="body" sz="quarter" hasCustomPrompt="true"/>
          </p:nvPr>
        </p:nvSpPr>
        <p:spPr>
          <a:xfrm rot="0" flipH="false" flipV="false">
            <a:off x="890337" y="1549400"/>
            <a:ext cx="4953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副标题</a:t>
            </a:r>
          </a:p>
        </p:txBody>
      </p:sp>
      <p:sp>
        <p:nvSpPr>
          <p:cNvPr name="AutoShape 5" id="5"/>
          <p:cNvSpPr/>
          <p:nvPr>
            <p:ph idx="166" type="body" sz="quarter" hasCustomPrompt="true"/>
          </p:nvPr>
        </p:nvSpPr>
        <p:spPr>
          <a:xfrm rot="0" flipH="false" flipV="false">
            <a:off x="890337" y="3131347"/>
            <a:ext cx="4953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。输入相关的描述信息以解释你的标题。输入相关的描述信息以解释你的标题。</a:t>
            </a:r>
          </a:p>
        </p:txBody>
      </p:sp>
      <p:sp>
        <p:nvSpPr>
          <p:cNvPr name="AutoShape 6" id="6"/>
          <p:cNvSpPr/>
          <p:nvPr>
            <p:ph idx="167" type="body" sz="quarter" hasCustomPrompt="true"/>
          </p:nvPr>
        </p:nvSpPr>
        <p:spPr>
          <a:xfrm rot="0" flipH="false" flipV="false">
            <a:off x="890337" y="4302523"/>
            <a:ext cx="4953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7" id="7"/>
          <p:cNvSpPr/>
          <p:nvPr>
            <p:ph idx="168" type="body" sz="quarter" hasCustomPrompt="true"/>
          </p:nvPr>
        </p:nvSpPr>
        <p:spPr>
          <a:xfrm rot="0" flipH="false" flipV="false">
            <a:off x="890337" y="5016500"/>
            <a:ext cx="4953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。输入相关的描述信息以解释你的标题。输入相关的描述信息以解释你的标题。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169" type="pic" sz="quarter"/>
          </p:nvPr>
        </p:nvSpPr>
        <p:spPr>
          <a:xfrm rot="0" flipH="false" flipV="false">
            <a:off x="6731000" y="889000"/>
            <a:ext cx="4572000" cy="5080000"/>
          </a:xfrm>
          <a:prstGeom prst="roundRect">
            <a:avLst>
              <a:gd name="adj" fmla="val 333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3" id="3"/>
          <p:cNvSpPr/>
          <p:nvPr>
            <p:ph idx="170" type="body" sz="quarter" hasCustomPrompt="true"/>
          </p:nvPr>
        </p:nvSpPr>
        <p:spPr>
          <a:xfrm rot="0" flipH="false" flipV="false">
            <a:off x="889000" y="3241136"/>
            <a:ext cx="4953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4" id="4"/>
          <p:cNvSpPr/>
          <p:nvPr>
            <p:ph idx="171" type="body" sz="quarter" hasCustomPrompt="true"/>
          </p:nvPr>
        </p:nvSpPr>
        <p:spPr>
          <a:xfrm rot="0" flipH="false" flipV="false">
            <a:off x="889000" y="2702464"/>
            <a:ext cx="4953000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6332595" y="1845562"/>
            <a:ext cx="584200" cy="584200"/>
            <a:chOff x="6332595" y="1845562"/>
            <a:chExt cx="584200" cy="584200"/>
          </a:xfrm>
        </p:grpSpPr>
        <p:sp>
          <p:nvSpPr>
            <p:cNvPr name="AutoShape 3" id="3"/>
            <p:cNvSpPr/>
            <p:nvPr/>
          </p:nvSpPr>
          <p:spPr>
            <a:xfrm rot="0" flipH="false" flipV="false">
              <a:off x="6332595" y="1845562"/>
              <a:ext cx="584200" cy="584200"/>
            </a:xfrm>
            <a:prstGeom prst="roundRect">
              <a:avLst>
                <a:gd name="adj" fmla="val 50000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0" flipH="false" flipV="false">
            <a:off x="6472295" y="1985262"/>
            <a:ext cx="304800" cy="3048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6332595" y="3373752"/>
            <a:ext cx="584200" cy="584200"/>
            <a:chOff x="6332595" y="3373752"/>
            <a:chExt cx="584200" cy="584200"/>
          </a:xfrm>
        </p:grpSpPr>
        <p:sp>
          <p:nvSpPr>
            <p:cNvPr name="AutoShape 6" id="6"/>
            <p:cNvSpPr/>
            <p:nvPr/>
          </p:nvSpPr>
          <p:spPr>
            <a:xfrm rot="0" flipH="false" flipV="false">
              <a:off x="6332595" y="3373752"/>
              <a:ext cx="584200" cy="584200"/>
            </a:xfrm>
            <a:prstGeom prst="roundRect">
              <a:avLst>
                <a:gd name="adj" fmla="val 50000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0" flipH="false" flipV="false">
            <a:off x="6472295" y="3513452"/>
            <a:ext cx="304800" cy="3048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6332595" y="4901943"/>
            <a:ext cx="584200" cy="584200"/>
            <a:chOff x="6332595" y="4901943"/>
            <a:chExt cx="584200" cy="584200"/>
          </a:xfrm>
        </p:grpSpPr>
        <p:sp>
          <p:nvSpPr>
            <p:cNvPr name="AutoShape 9" id="9"/>
            <p:cNvSpPr/>
            <p:nvPr/>
          </p:nvSpPr>
          <p:spPr>
            <a:xfrm rot="0" flipH="false" flipV="false">
              <a:off x="6332595" y="4901943"/>
              <a:ext cx="584200" cy="584200"/>
            </a:xfrm>
            <a:prstGeom prst="roundRect">
              <a:avLst>
                <a:gd name="adj" fmla="val 50000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0" flipH="false" flipV="false">
            <a:off x="6472295" y="5041643"/>
            <a:ext cx="304800" cy="304800"/>
          </a:xfrm>
          <a:prstGeom prst="rect">
            <a:avLst/>
          </a:prstGeom>
        </p:spPr>
      </p:pic>
      <p:sp>
        <p:nvSpPr>
          <p:cNvPr name="AutoShape 11" id="11"/>
          <p:cNvSpPr/>
          <p:nvPr>
            <p:ph idx="172" type="pic" sz="quarter"/>
          </p:nvPr>
        </p:nvSpPr>
        <p:spPr>
          <a:xfrm rot="0" flipH="false" flipV="false">
            <a:off x="0" y="0"/>
            <a:ext cx="5422900" cy="6858000"/>
          </a:xfrm>
          <a:prstGeom prst="rect">
            <a:avLst/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12" id="12"/>
          <p:cNvSpPr/>
          <p:nvPr>
            <p:ph idx="173" type="body" sz="quarter" hasCustomPrompt="true"/>
          </p:nvPr>
        </p:nvSpPr>
        <p:spPr>
          <a:xfrm rot="0" flipH="false" flipV="false">
            <a:off x="6350000" y="889000"/>
            <a:ext cx="4953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13" id="13"/>
          <p:cNvSpPr/>
          <p:nvPr>
            <p:ph idx="174" type="body" sz="quarter" hasCustomPrompt="true"/>
          </p:nvPr>
        </p:nvSpPr>
        <p:spPr>
          <a:xfrm rot="0" flipH="false" flipV="false">
            <a:off x="7111332" y="2271205"/>
            <a:ext cx="4191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4" id="14"/>
          <p:cNvSpPr/>
          <p:nvPr>
            <p:ph idx="175" type="body" sz="quarter" hasCustomPrompt="true"/>
          </p:nvPr>
        </p:nvSpPr>
        <p:spPr>
          <a:xfrm rot="0" flipH="false" flipV="false">
            <a:off x="7111332" y="1839148"/>
            <a:ext cx="4191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15" id="15"/>
          <p:cNvSpPr/>
          <p:nvPr>
            <p:ph idx="176" type="body" sz="quarter" hasCustomPrompt="true"/>
          </p:nvPr>
        </p:nvSpPr>
        <p:spPr>
          <a:xfrm rot="0" flipH="false" flipV="false">
            <a:off x="7111332" y="3802602"/>
            <a:ext cx="4191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6" id="16"/>
          <p:cNvSpPr/>
          <p:nvPr>
            <p:ph idx="177" type="body" sz="quarter" hasCustomPrompt="true"/>
          </p:nvPr>
        </p:nvSpPr>
        <p:spPr>
          <a:xfrm rot="0" flipH="false" flipV="false">
            <a:off x="7111332" y="3370545"/>
            <a:ext cx="4191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7" id="17"/>
          <p:cNvSpPr/>
          <p:nvPr>
            <p:ph idx="178" type="body" sz="quarter" hasCustomPrompt="true"/>
          </p:nvPr>
        </p:nvSpPr>
        <p:spPr>
          <a:xfrm rot="0" flipH="false" flipV="false">
            <a:off x="7111332" y="5333871"/>
            <a:ext cx="4191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8" id="18"/>
          <p:cNvSpPr/>
          <p:nvPr>
            <p:ph idx="179" type="body" sz="quarter" hasCustomPrompt="true"/>
          </p:nvPr>
        </p:nvSpPr>
        <p:spPr>
          <a:xfrm rot="0" flipH="false" flipV="false">
            <a:off x="7111332" y="4901814"/>
            <a:ext cx="4191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180" type="pic" sz="quarter"/>
          </p:nvPr>
        </p:nvSpPr>
        <p:spPr>
          <a:xfrm rot="0" flipH="false" flipV="false">
            <a:off x="6731000" y="889000"/>
            <a:ext cx="4572000" cy="5080000"/>
          </a:xfrm>
          <a:prstGeom prst="roundRect">
            <a:avLst>
              <a:gd name="adj" fmla="val 333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890337" y="1842168"/>
            <a:ext cx="584200" cy="584200"/>
          </a:xfrm>
          <a:prstGeom prst="roundRect">
            <a:avLst>
              <a:gd name="adj" fmla="val 50000"/>
            </a:avLst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3200">
                <a:solidFill>
                  <a:srgbClr val="FFFFFF"/>
                </a:solidFill>
                <a:latin typeface="Arial"/>
              </a:rPr>
              <a:t>01</a:t>
            </a:r>
            <a:endParaRPr lang="en-US" sz="1100"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890337" y="2898137"/>
            <a:ext cx="584200" cy="584200"/>
          </a:xfrm>
          <a:prstGeom prst="roundRect">
            <a:avLst>
              <a:gd name="adj" fmla="val 50000"/>
            </a:avLst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3200">
                <a:solidFill>
                  <a:srgbClr val="FFFFFF"/>
                </a:solidFill>
                <a:latin typeface="Arial"/>
              </a:rPr>
              <a:t>02</a:t>
            </a:r>
            <a:endParaRPr lang="en-US" sz="1100"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890337" y="3954105"/>
            <a:ext cx="584200" cy="584200"/>
          </a:xfrm>
          <a:prstGeom prst="roundRect">
            <a:avLst>
              <a:gd name="adj" fmla="val 50000"/>
            </a:avLst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3200">
                <a:solidFill>
                  <a:srgbClr val="FFFFFF"/>
                </a:solidFill>
                <a:latin typeface="Arial"/>
              </a:rPr>
              <a:t>03</a:t>
            </a:r>
            <a:endParaRPr lang="en-US" sz="1100"/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890337" y="5010073"/>
            <a:ext cx="584200" cy="584200"/>
          </a:xfrm>
          <a:prstGeom prst="roundRect">
            <a:avLst>
              <a:gd name="adj" fmla="val 50000"/>
            </a:avLst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0" rIns="0" tIns="0" bIns="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3200">
                <a:solidFill>
                  <a:srgbClr val="FFFFFF"/>
                </a:solidFill>
                <a:latin typeface="Arial"/>
              </a:rPr>
              <a:t>04</a:t>
            </a:r>
            <a:endParaRPr lang="en-US" sz="1100"/>
          </a:p>
        </p:txBody>
      </p:sp>
      <p:sp>
        <p:nvSpPr>
          <p:cNvPr name="AutoShape 7" id="7"/>
          <p:cNvSpPr/>
          <p:nvPr>
            <p:ph idx="181" type="body" sz="quarter" hasCustomPrompt="true"/>
          </p:nvPr>
        </p:nvSpPr>
        <p:spPr>
          <a:xfrm rot="0" flipH="false" flipV="false">
            <a:off x="889000" y="889000"/>
            <a:ext cx="5098073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8" id="8"/>
          <p:cNvSpPr/>
          <p:nvPr>
            <p:ph idx="182" type="body" sz="quarter" hasCustomPrompt="true"/>
          </p:nvPr>
        </p:nvSpPr>
        <p:spPr>
          <a:xfrm rot="0" flipH="false" flipV="false">
            <a:off x="1669073" y="1842168"/>
            <a:ext cx="431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9" id="9"/>
          <p:cNvSpPr/>
          <p:nvPr>
            <p:ph idx="183" type="body" sz="quarter" hasCustomPrompt="true"/>
          </p:nvPr>
        </p:nvSpPr>
        <p:spPr>
          <a:xfrm rot="0" flipH="false" flipV="false">
            <a:off x="1669073" y="2898137"/>
            <a:ext cx="431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0" id="10"/>
          <p:cNvSpPr/>
          <p:nvPr>
            <p:ph idx="184" type="body" sz="quarter" hasCustomPrompt="true"/>
          </p:nvPr>
        </p:nvSpPr>
        <p:spPr>
          <a:xfrm rot="0" flipH="false" flipV="false">
            <a:off x="1669073" y="3954105"/>
            <a:ext cx="431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1" id="11"/>
          <p:cNvSpPr/>
          <p:nvPr>
            <p:ph idx="185" type="body" sz="quarter" hasCustomPrompt="true"/>
          </p:nvPr>
        </p:nvSpPr>
        <p:spPr>
          <a:xfrm rot="0" flipH="false" flipV="false">
            <a:off x="1669073" y="5010073"/>
            <a:ext cx="431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186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187" type="pic" sz="quarter"/>
          </p:nvPr>
        </p:nvSpPr>
        <p:spPr>
          <a:xfrm rot="0" flipH="false" flipV="false">
            <a:off x="889000" y="1923845"/>
            <a:ext cx="2032000" cy="3957721"/>
          </a:xfrm>
          <a:prstGeom prst="roundRect">
            <a:avLst>
              <a:gd name="adj" fmla="val 75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188" type="pic" sz="quarter"/>
          </p:nvPr>
        </p:nvSpPr>
        <p:spPr>
          <a:xfrm rot="0" flipH="false" flipV="false">
            <a:off x="3127160" y="1923845"/>
            <a:ext cx="2032000" cy="3957721"/>
          </a:xfrm>
          <a:prstGeom prst="roundRect">
            <a:avLst>
              <a:gd name="adj" fmla="val 75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5" id="5"/>
          <p:cNvSpPr/>
          <p:nvPr>
            <p:ph idx="189" type="pic" sz="quarter"/>
          </p:nvPr>
        </p:nvSpPr>
        <p:spPr>
          <a:xfrm rot="0" flipH="false" flipV="false">
            <a:off x="5365320" y="1923845"/>
            <a:ext cx="2032000" cy="3957721"/>
          </a:xfrm>
          <a:prstGeom prst="roundRect">
            <a:avLst>
              <a:gd name="adj" fmla="val 75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6" id="6"/>
          <p:cNvSpPr/>
          <p:nvPr>
            <p:ph idx="190" type="body" sz="quarter" hasCustomPrompt="true"/>
          </p:nvPr>
        </p:nvSpPr>
        <p:spPr>
          <a:xfrm rot="0" flipH="false" flipV="false">
            <a:off x="7876670" y="2301964"/>
            <a:ext cx="3429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7" id="7"/>
          <p:cNvSpPr/>
          <p:nvPr>
            <p:ph idx="191" type="body" sz="quarter" hasCustomPrompt="true"/>
          </p:nvPr>
        </p:nvSpPr>
        <p:spPr>
          <a:xfrm rot="0" flipH="false" flipV="false">
            <a:off x="7876670" y="1869907"/>
            <a:ext cx="3429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8" id="8"/>
          <p:cNvSpPr/>
          <p:nvPr>
            <p:ph idx="192" type="body" sz="quarter" hasCustomPrompt="true"/>
          </p:nvPr>
        </p:nvSpPr>
        <p:spPr>
          <a:xfrm rot="0" flipH="false" flipV="false">
            <a:off x="7876670" y="3775834"/>
            <a:ext cx="3429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9" id="9"/>
          <p:cNvSpPr/>
          <p:nvPr>
            <p:ph idx="193" type="body" sz="quarter" hasCustomPrompt="true"/>
          </p:nvPr>
        </p:nvSpPr>
        <p:spPr>
          <a:xfrm rot="0" flipH="false" flipV="false">
            <a:off x="7876670" y="3343777"/>
            <a:ext cx="3429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0" id="10"/>
          <p:cNvSpPr/>
          <p:nvPr>
            <p:ph idx="194" type="body" sz="quarter" hasCustomPrompt="true"/>
          </p:nvPr>
        </p:nvSpPr>
        <p:spPr>
          <a:xfrm rot="0" flipH="false" flipV="false">
            <a:off x="7876670" y="5195766"/>
            <a:ext cx="3429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1" id="11"/>
          <p:cNvSpPr/>
          <p:nvPr>
            <p:ph idx="195" type="body" sz="quarter" hasCustomPrompt="true"/>
          </p:nvPr>
        </p:nvSpPr>
        <p:spPr>
          <a:xfrm rot="0" flipH="false" flipV="false">
            <a:off x="7876670" y="4763709"/>
            <a:ext cx="3429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196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197" type="pic" sz="quarter"/>
          </p:nvPr>
        </p:nvSpPr>
        <p:spPr>
          <a:xfrm rot="0" flipH="false" flipV="false">
            <a:off x="889668" y="1903580"/>
            <a:ext cx="4953000" cy="2435969"/>
          </a:xfrm>
          <a:prstGeom prst="roundRect">
            <a:avLst>
              <a:gd name="adj" fmla="val 625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198" type="pic" sz="quarter"/>
          </p:nvPr>
        </p:nvSpPr>
        <p:spPr>
          <a:xfrm rot="0" flipH="false" flipV="false">
            <a:off x="6350000" y="1903580"/>
            <a:ext cx="4953000" cy="2435969"/>
          </a:xfrm>
          <a:prstGeom prst="roundRect">
            <a:avLst>
              <a:gd name="adj" fmla="val 6256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5" id="5"/>
          <p:cNvSpPr/>
          <p:nvPr>
            <p:ph idx="199" type="body" sz="quarter" hasCustomPrompt="true"/>
          </p:nvPr>
        </p:nvSpPr>
        <p:spPr>
          <a:xfrm rot="0" flipH="false" flipV="false">
            <a:off x="889000" y="5100386"/>
            <a:ext cx="4953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6" id="6"/>
          <p:cNvSpPr/>
          <p:nvPr>
            <p:ph idx="200" type="body" sz="quarter" hasCustomPrompt="true"/>
          </p:nvPr>
        </p:nvSpPr>
        <p:spPr>
          <a:xfrm rot="0" flipH="false" flipV="false">
            <a:off x="889000" y="4668329"/>
            <a:ext cx="4953668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7" id="7"/>
          <p:cNvSpPr/>
          <p:nvPr>
            <p:ph idx="201" type="body" sz="quarter" hasCustomPrompt="true"/>
          </p:nvPr>
        </p:nvSpPr>
        <p:spPr>
          <a:xfrm rot="0" flipH="false" flipV="false">
            <a:off x="6349332" y="5100386"/>
            <a:ext cx="4953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8" id="8"/>
          <p:cNvSpPr/>
          <p:nvPr>
            <p:ph idx="202" type="body" sz="quarter" hasCustomPrompt="true"/>
          </p:nvPr>
        </p:nvSpPr>
        <p:spPr>
          <a:xfrm rot="0" flipH="false" flipV="false">
            <a:off x="6349332" y="4668329"/>
            <a:ext cx="4953668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Shape 10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" name="Shape 11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" name="Shape 1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" name="Shape 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Shape 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03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204" type="pic" sz="quarter"/>
          </p:nvPr>
        </p:nvSpPr>
        <p:spPr>
          <a:xfrm rot="0" flipH="false" flipV="false">
            <a:off x="890397" y="2370317"/>
            <a:ext cx="3048000" cy="1524000"/>
          </a:xfrm>
          <a:prstGeom prst="roundRect">
            <a:avLst>
              <a:gd name="adj" fmla="val 1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205" type="pic" sz="quarter"/>
          </p:nvPr>
        </p:nvSpPr>
        <p:spPr>
          <a:xfrm rot="0" flipH="false" flipV="false">
            <a:off x="4571970" y="2370317"/>
            <a:ext cx="3048000" cy="1524000"/>
          </a:xfrm>
          <a:prstGeom prst="roundRect">
            <a:avLst>
              <a:gd name="adj" fmla="val 1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5" id="5"/>
          <p:cNvSpPr/>
          <p:nvPr>
            <p:ph idx="206" type="pic" sz="quarter"/>
          </p:nvPr>
        </p:nvSpPr>
        <p:spPr>
          <a:xfrm rot="0" flipH="false" flipV="false">
            <a:off x="8253542" y="2370317"/>
            <a:ext cx="3048000" cy="1524000"/>
          </a:xfrm>
          <a:prstGeom prst="roundRect">
            <a:avLst>
              <a:gd name="adj" fmla="val 1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6" id="6"/>
          <p:cNvSpPr/>
          <p:nvPr>
            <p:ph idx="207" type="body" sz="quarter" hasCustomPrompt="true"/>
          </p:nvPr>
        </p:nvSpPr>
        <p:spPr>
          <a:xfrm rot="0" flipH="false" flipV="false">
            <a:off x="889000" y="4670256"/>
            <a:ext cx="304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7" id="7"/>
          <p:cNvSpPr/>
          <p:nvPr>
            <p:ph idx="208" type="body" sz="quarter" hasCustomPrompt="true"/>
          </p:nvPr>
        </p:nvSpPr>
        <p:spPr>
          <a:xfrm rot="0" flipH="false" flipV="false">
            <a:off x="889000" y="4238199"/>
            <a:ext cx="3049397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8" id="8"/>
          <p:cNvSpPr/>
          <p:nvPr>
            <p:ph idx="209" type="body" sz="quarter" hasCustomPrompt="true"/>
          </p:nvPr>
        </p:nvSpPr>
        <p:spPr>
          <a:xfrm rot="0" flipH="false" flipV="false">
            <a:off x="4570572" y="4670256"/>
            <a:ext cx="304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9" id="9"/>
          <p:cNvSpPr/>
          <p:nvPr>
            <p:ph idx="210" type="body" sz="quarter" hasCustomPrompt="true"/>
          </p:nvPr>
        </p:nvSpPr>
        <p:spPr>
          <a:xfrm rot="0" flipH="false" flipV="false">
            <a:off x="4570572" y="4238199"/>
            <a:ext cx="3049397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0" id="10"/>
          <p:cNvSpPr/>
          <p:nvPr>
            <p:ph idx="211" type="body" sz="quarter" hasCustomPrompt="true"/>
          </p:nvPr>
        </p:nvSpPr>
        <p:spPr>
          <a:xfrm rot="0" flipH="false" flipV="false">
            <a:off x="8253542" y="4670256"/>
            <a:ext cx="304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1" id="11"/>
          <p:cNvSpPr/>
          <p:nvPr>
            <p:ph idx="212" type="body" sz="quarter" hasCustomPrompt="true"/>
          </p:nvPr>
        </p:nvSpPr>
        <p:spPr>
          <a:xfrm rot="0" flipH="false" flipV="false">
            <a:off x="8253542" y="4238199"/>
            <a:ext cx="3049397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13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214" type="pic" sz="quarter"/>
          </p:nvPr>
        </p:nvSpPr>
        <p:spPr>
          <a:xfrm rot="0" flipH="false" flipV="false">
            <a:off x="890397" y="3571276"/>
            <a:ext cx="3048000" cy="1524000"/>
          </a:xfrm>
          <a:prstGeom prst="roundRect">
            <a:avLst>
              <a:gd name="adj" fmla="val 1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215" type="body" sz="quarter" hasCustomPrompt="true"/>
          </p:nvPr>
        </p:nvSpPr>
        <p:spPr>
          <a:xfrm rot="0" flipH="false" flipV="false">
            <a:off x="889000" y="2636188"/>
            <a:ext cx="304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5" id="5"/>
          <p:cNvSpPr/>
          <p:nvPr>
            <p:ph idx="216" type="body" sz="quarter" hasCustomPrompt="true"/>
          </p:nvPr>
        </p:nvSpPr>
        <p:spPr>
          <a:xfrm rot="0" flipH="false" flipV="false">
            <a:off x="889000" y="2204131"/>
            <a:ext cx="3049397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6" id="6"/>
          <p:cNvSpPr/>
          <p:nvPr>
            <p:ph idx="217" type="body" sz="quarter" hasCustomPrompt="true"/>
          </p:nvPr>
        </p:nvSpPr>
        <p:spPr>
          <a:xfrm rot="0" flipH="false" flipV="false">
            <a:off x="4572334" y="2636188"/>
            <a:ext cx="304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7" id="7"/>
          <p:cNvSpPr/>
          <p:nvPr>
            <p:ph idx="218" type="body" sz="quarter" hasCustomPrompt="true"/>
          </p:nvPr>
        </p:nvSpPr>
        <p:spPr>
          <a:xfrm rot="0" flipH="false" flipV="false">
            <a:off x="4572334" y="2204131"/>
            <a:ext cx="3049397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8" id="8"/>
          <p:cNvSpPr/>
          <p:nvPr>
            <p:ph idx="219" type="body" sz="quarter" hasCustomPrompt="true"/>
          </p:nvPr>
        </p:nvSpPr>
        <p:spPr>
          <a:xfrm rot="0" flipH="false" flipV="false">
            <a:off x="8252874" y="2636188"/>
            <a:ext cx="304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9" id="9"/>
          <p:cNvSpPr/>
          <p:nvPr>
            <p:ph idx="220" type="body" sz="quarter" hasCustomPrompt="true"/>
          </p:nvPr>
        </p:nvSpPr>
        <p:spPr>
          <a:xfrm rot="0" flipH="false" flipV="false">
            <a:off x="8252874" y="2204131"/>
            <a:ext cx="3049397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  <p:sp>
        <p:nvSpPr>
          <p:cNvPr name="AutoShape 10" id="10"/>
          <p:cNvSpPr/>
          <p:nvPr>
            <p:ph idx="221" type="pic" sz="quarter"/>
          </p:nvPr>
        </p:nvSpPr>
        <p:spPr>
          <a:xfrm rot="0" flipH="false" flipV="false">
            <a:off x="4572334" y="3571276"/>
            <a:ext cx="3048000" cy="1524000"/>
          </a:xfrm>
          <a:prstGeom prst="roundRect">
            <a:avLst>
              <a:gd name="adj" fmla="val 1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11" id="11"/>
          <p:cNvSpPr/>
          <p:nvPr>
            <p:ph idx="222" type="pic" sz="quarter"/>
          </p:nvPr>
        </p:nvSpPr>
        <p:spPr>
          <a:xfrm rot="0" flipH="false" flipV="false">
            <a:off x="8252874" y="3571276"/>
            <a:ext cx="3048000" cy="1524000"/>
          </a:xfrm>
          <a:prstGeom prst="roundRect">
            <a:avLst>
              <a:gd name="adj" fmla="val 10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23" type="pic" sz="quarter"/>
          </p:nvPr>
        </p:nvSpPr>
        <p:spPr>
          <a:xfrm rot="0" flipH="false" flipV="false">
            <a:off x="889000" y="883528"/>
            <a:ext cx="2413000" cy="2413000"/>
          </a:xfrm>
          <a:prstGeom prst="roundRect">
            <a:avLst>
              <a:gd name="adj" fmla="val 6315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3" id="3"/>
          <p:cNvSpPr/>
          <p:nvPr>
            <p:ph idx="224" type="pic" sz="quarter"/>
          </p:nvPr>
        </p:nvSpPr>
        <p:spPr>
          <a:xfrm rot="0" flipH="false" flipV="false">
            <a:off x="3555534" y="883528"/>
            <a:ext cx="2413000" cy="2413000"/>
          </a:xfrm>
          <a:prstGeom prst="roundRect">
            <a:avLst>
              <a:gd name="adj" fmla="val 6315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225" type="pic" sz="quarter"/>
          </p:nvPr>
        </p:nvSpPr>
        <p:spPr>
          <a:xfrm rot="0" flipH="false" flipV="false">
            <a:off x="3555534" y="3561472"/>
            <a:ext cx="2413000" cy="2413000"/>
          </a:xfrm>
          <a:prstGeom prst="roundRect">
            <a:avLst>
              <a:gd name="adj" fmla="val 6315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5" id="5"/>
          <p:cNvSpPr/>
          <p:nvPr>
            <p:ph idx="226" type="pic" sz="quarter"/>
          </p:nvPr>
        </p:nvSpPr>
        <p:spPr>
          <a:xfrm rot="0" flipH="false" flipV="false">
            <a:off x="889000" y="3561472"/>
            <a:ext cx="2413000" cy="2413000"/>
          </a:xfrm>
          <a:prstGeom prst="roundRect">
            <a:avLst>
              <a:gd name="adj" fmla="val 6315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6" id="6"/>
          <p:cNvSpPr/>
          <p:nvPr>
            <p:ph idx="227" type="body" sz="quarter" hasCustomPrompt="true"/>
          </p:nvPr>
        </p:nvSpPr>
        <p:spPr>
          <a:xfrm rot="0" flipH="false" flipV="false">
            <a:off x="6724933" y="3561472"/>
            <a:ext cx="4572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7" id="7"/>
          <p:cNvSpPr/>
          <p:nvPr>
            <p:ph idx="228" type="body" sz="quarter" hasCustomPrompt="true"/>
          </p:nvPr>
        </p:nvSpPr>
        <p:spPr>
          <a:xfrm rot="0" flipH="false" flipV="false">
            <a:off x="6724933" y="4374272"/>
            <a:ext cx="4572000" cy="1600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29" type="body" sz="quarter" hasCustomPrompt="true"/>
          </p:nvPr>
        </p:nvSpPr>
        <p:spPr>
          <a:xfrm rot="0" flipH="false" flipV="false">
            <a:off x="889668" y="2474571"/>
            <a:ext cx="5080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3" id="3"/>
          <p:cNvSpPr/>
          <p:nvPr>
            <p:ph idx="230" type="body" sz="quarter" hasCustomPrompt="true"/>
          </p:nvPr>
        </p:nvSpPr>
        <p:spPr>
          <a:xfrm rot="0" flipH="false" flipV="false">
            <a:off x="889668" y="2042514"/>
            <a:ext cx="5080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4" id="4"/>
          <p:cNvSpPr/>
          <p:nvPr>
            <p:ph idx="231" type="body" sz="quarter" hasCustomPrompt="true"/>
          </p:nvPr>
        </p:nvSpPr>
        <p:spPr>
          <a:xfrm rot="0" flipH="false" flipV="false">
            <a:off x="889668" y="3850462"/>
            <a:ext cx="5080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5" id="5"/>
          <p:cNvSpPr/>
          <p:nvPr>
            <p:ph idx="232" type="body" sz="quarter" hasCustomPrompt="true"/>
          </p:nvPr>
        </p:nvSpPr>
        <p:spPr>
          <a:xfrm rot="0" flipH="false" flipV="false">
            <a:off x="889668" y="3418405"/>
            <a:ext cx="5080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6" id="6"/>
          <p:cNvSpPr/>
          <p:nvPr>
            <p:ph idx="233" type="body" sz="quarter" hasCustomPrompt="true"/>
          </p:nvPr>
        </p:nvSpPr>
        <p:spPr>
          <a:xfrm rot="0" flipH="false" flipV="false">
            <a:off x="889668" y="5244844"/>
            <a:ext cx="5080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7" id="7"/>
          <p:cNvSpPr/>
          <p:nvPr>
            <p:ph idx="234" type="body" sz="quarter" hasCustomPrompt="true"/>
          </p:nvPr>
        </p:nvSpPr>
        <p:spPr>
          <a:xfrm rot="0" flipH="false" flipV="false">
            <a:off x="889668" y="4812787"/>
            <a:ext cx="5080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  <p:sp>
        <p:nvSpPr>
          <p:cNvPr name="AutoShape 8" id="8"/>
          <p:cNvSpPr/>
          <p:nvPr>
            <p:ph idx="235" type="body" sz="quarter" hasCustomPrompt="true"/>
          </p:nvPr>
        </p:nvSpPr>
        <p:spPr>
          <a:xfrm rot="0" flipH="false" flipV="false">
            <a:off x="889000" y="889000"/>
            <a:ext cx="5080668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9" id="9"/>
          <p:cNvSpPr/>
          <p:nvPr>
            <p:ph idx="236" type="pic" sz="quarter"/>
          </p:nvPr>
        </p:nvSpPr>
        <p:spPr>
          <a:xfrm rot="0" flipH="false" flipV="false">
            <a:off x="6644878" y="1435275"/>
            <a:ext cx="2222500" cy="1778000"/>
          </a:xfrm>
          <a:prstGeom prst="roundRect">
            <a:avLst>
              <a:gd name="adj" fmla="val 8571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10" id="10"/>
          <p:cNvSpPr/>
          <p:nvPr>
            <p:ph idx="237" type="pic" sz="quarter"/>
          </p:nvPr>
        </p:nvSpPr>
        <p:spPr>
          <a:xfrm rot="0" flipH="false" flipV="false">
            <a:off x="6644878" y="3422170"/>
            <a:ext cx="2222500" cy="1778000"/>
          </a:xfrm>
          <a:prstGeom prst="roundRect">
            <a:avLst>
              <a:gd name="adj" fmla="val 8571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11" id="11"/>
          <p:cNvSpPr/>
          <p:nvPr>
            <p:ph idx="238" type="pic" sz="quarter"/>
          </p:nvPr>
        </p:nvSpPr>
        <p:spPr>
          <a:xfrm rot="0" flipH="false" flipV="false">
            <a:off x="6644878" y="5407552"/>
            <a:ext cx="2222500" cy="1778000"/>
          </a:xfrm>
          <a:prstGeom prst="roundRect">
            <a:avLst>
              <a:gd name="adj" fmla="val 8571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12" id="12"/>
          <p:cNvSpPr/>
          <p:nvPr>
            <p:ph idx="239" type="pic" sz="quarter"/>
          </p:nvPr>
        </p:nvSpPr>
        <p:spPr>
          <a:xfrm rot="0" flipH="false" flipV="false">
            <a:off x="6644878" y="-544075"/>
            <a:ext cx="2222500" cy="1778000"/>
          </a:xfrm>
          <a:prstGeom prst="roundRect">
            <a:avLst>
              <a:gd name="adj" fmla="val 8571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13" id="13"/>
          <p:cNvSpPr/>
          <p:nvPr>
            <p:ph idx="240" type="pic" sz="quarter"/>
          </p:nvPr>
        </p:nvSpPr>
        <p:spPr>
          <a:xfrm rot="0" flipH="false" flipV="false">
            <a:off x="9080500" y="-544075"/>
            <a:ext cx="2222500" cy="3162637"/>
          </a:xfrm>
          <a:prstGeom prst="roundRect">
            <a:avLst>
              <a:gd name="adj" fmla="val 6857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14" id="14"/>
          <p:cNvSpPr/>
          <p:nvPr>
            <p:ph idx="241" type="pic" sz="quarter"/>
          </p:nvPr>
        </p:nvSpPr>
        <p:spPr>
          <a:xfrm rot="0" flipH="false" flipV="false">
            <a:off x="9080500" y="2834205"/>
            <a:ext cx="2222500" cy="1778000"/>
          </a:xfrm>
          <a:prstGeom prst="roundRect">
            <a:avLst>
              <a:gd name="adj" fmla="val 8571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15" id="15"/>
          <p:cNvSpPr/>
          <p:nvPr>
            <p:ph idx="242" type="pic" sz="quarter"/>
          </p:nvPr>
        </p:nvSpPr>
        <p:spPr>
          <a:xfrm rot="0" flipH="false" flipV="false">
            <a:off x="9080500" y="4827849"/>
            <a:ext cx="2222500" cy="3162637"/>
          </a:xfrm>
          <a:prstGeom prst="roundRect">
            <a:avLst>
              <a:gd name="adj" fmla="val 6857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43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244" type="pic" sz="quarter"/>
          </p:nvPr>
        </p:nvSpPr>
        <p:spPr>
          <a:xfrm rot="0" flipH="false" flipV="false">
            <a:off x="890397" y="1794086"/>
            <a:ext cx="3048000" cy="4174914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245" type="pic" sz="quarter"/>
          </p:nvPr>
        </p:nvSpPr>
        <p:spPr>
          <a:xfrm rot="0" flipH="false" flipV="false">
            <a:off x="4572334" y="1794086"/>
            <a:ext cx="3048000" cy="4174914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5" id="5"/>
          <p:cNvSpPr/>
          <p:nvPr>
            <p:ph idx="246" type="pic" sz="quarter"/>
          </p:nvPr>
        </p:nvSpPr>
        <p:spPr>
          <a:xfrm rot="0" flipH="false" flipV="false">
            <a:off x="8252874" y="1794086"/>
            <a:ext cx="3048000" cy="4174914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47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248" type="pic" sz="quarter"/>
          </p:nvPr>
        </p:nvSpPr>
        <p:spPr>
          <a:xfrm rot="0" flipH="false" flipV="false">
            <a:off x="890397" y="1794086"/>
            <a:ext cx="3048000" cy="4174914"/>
          </a:xfrm>
          <a:prstGeom prst="roundRect">
            <a:avLst>
              <a:gd name="adj" fmla="val 5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249" type="pic" sz="quarter"/>
          </p:nvPr>
        </p:nvSpPr>
        <p:spPr>
          <a:xfrm rot="0" flipH="false" flipV="false">
            <a:off x="4303911" y="1794086"/>
            <a:ext cx="6999089" cy="1905000"/>
          </a:xfrm>
          <a:prstGeom prst="roundRect">
            <a:avLst>
              <a:gd name="adj" fmla="val 8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5" id="5"/>
          <p:cNvSpPr/>
          <p:nvPr>
            <p:ph idx="250" type="pic" sz="quarter"/>
          </p:nvPr>
        </p:nvSpPr>
        <p:spPr>
          <a:xfrm rot="0" flipH="false" flipV="false">
            <a:off x="4303911" y="4064000"/>
            <a:ext cx="6999089" cy="1905000"/>
          </a:xfrm>
          <a:prstGeom prst="roundRect">
            <a:avLst>
              <a:gd name="adj" fmla="val 800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51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3" id="3"/>
          <p:cNvSpPr/>
          <p:nvPr>
            <p:ph idx="252" type="pic" sz="quarter"/>
          </p:nvPr>
        </p:nvSpPr>
        <p:spPr>
          <a:xfrm rot="0" flipH="false" flipV="false">
            <a:off x="889000" y="1794086"/>
            <a:ext cx="2413000" cy="1930400"/>
          </a:xfrm>
          <a:prstGeom prst="roundRect">
            <a:avLst>
              <a:gd name="adj" fmla="val 789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253" type="pic" sz="quarter"/>
          </p:nvPr>
        </p:nvSpPr>
        <p:spPr>
          <a:xfrm rot="0" flipH="false" flipV="false">
            <a:off x="3555534" y="1794086"/>
            <a:ext cx="2413000" cy="1930400"/>
          </a:xfrm>
          <a:prstGeom prst="roundRect">
            <a:avLst>
              <a:gd name="adj" fmla="val 789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5" id="5"/>
          <p:cNvSpPr/>
          <p:nvPr>
            <p:ph idx="254" type="pic" sz="quarter"/>
          </p:nvPr>
        </p:nvSpPr>
        <p:spPr>
          <a:xfrm rot="0" flipH="false" flipV="false">
            <a:off x="6223466" y="1768402"/>
            <a:ext cx="2413000" cy="1930400"/>
          </a:xfrm>
          <a:prstGeom prst="roundRect">
            <a:avLst>
              <a:gd name="adj" fmla="val 789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6" id="6"/>
          <p:cNvSpPr/>
          <p:nvPr>
            <p:ph idx="255" type="pic" sz="quarter"/>
          </p:nvPr>
        </p:nvSpPr>
        <p:spPr>
          <a:xfrm rot="0" flipH="false" flipV="false">
            <a:off x="8890000" y="1768402"/>
            <a:ext cx="2413000" cy="1930400"/>
          </a:xfrm>
          <a:prstGeom prst="roundRect">
            <a:avLst>
              <a:gd name="adj" fmla="val 789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7" id="7"/>
          <p:cNvSpPr/>
          <p:nvPr>
            <p:ph idx="256" type="pic" sz="quarter"/>
          </p:nvPr>
        </p:nvSpPr>
        <p:spPr>
          <a:xfrm rot="0" flipH="false" flipV="false">
            <a:off x="6223466" y="3968605"/>
            <a:ext cx="2413000" cy="1930400"/>
          </a:xfrm>
          <a:prstGeom prst="roundRect">
            <a:avLst>
              <a:gd name="adj" fmla="val 789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8" id="8"/>
          <p:cNvSpPr/>
          <p:nvPr>
            <p:ph idx="257" type="pic" sz="quarter"/>
          </p:nvPr>
        </p:nvSpPr>
        <p:spPr>
          <a:xfrm rot="0" flipH="false" flipV="false">
            <a:off x="8890000" y="3968605"/>
            <a:ext cx="2413000" cy="1930400"/>
          </a:xfrm>
          <a:prstGeom prst="roundRect">
            <a:avLst>
              <a:gd name="adj" fmla="val 789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9" id="9"/>
          <p:cNvSpPr/>
          <p:nvPr>
            <p:ph idx="258" type="pic" sz="quarter"/>
          </p:nvPr>
        </p:nvSpPr>
        <p:spPr>
          <a:xfrm rot="0" flipH="false" flipV="false">
            <a:off x="889000" y="3968605"/>
            <a:ext cx="2413000" cy="1930400"/>
          </a:xfrm>
          <a:prstGeom prst="roundRect">
            <a:avLst>
              <a:gd name="adj" fmla="val 789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10" id="10"/>
          <p:cNvSpPr/>
          <p:nvPr>
            <p:ph idx="259" type="pic" sz="quarter"/>
          </p:nvPr>
        </p:nvSpPr>
        <p:spPr>
          <a:xfrm rot="0" flipH="false" flipV="false">
            <a:off x="3555534" y="3968605"/>
            <a:ext cx="2413000" cy="1930400"/>
          </a:xfrm>
          <a:prstGeom prst="roundRect">
            <a:avLst>
              <a:gd name="adj" fmla="val 7894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 flipH="false" flipV="false">
            <a:off x="648953" y="3746537"/>
            <a:ext cx="10642011" cy="355600"/>
          </a:xfrm>
          <a:prstGeom prst="ellipse">
            <a:avLst/>
          </a:prstGeom>
          <a:gradFill rotWithShape="true">
            <a:gsLst>
              <a:gs pos="0">
                <a:srgbClr val="2348C5">
                  <a:alpha val="38000"/>
                </a:srgbClr>
              </a:gs>
              <a:gs pos="100000">
                <a:srgbClr val="48EFCF">
                  <a:alpha val="11000"/>
                </a:srgbClr>
              </a:gs>
            </a:gsLst>
            <a:lin ang="10860000"/>
          </a:gradFill>
          <a:ln w="508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1087145" y="3848137"/>
            <a:ext cx="152400" cy="152400"/>
          </a:xfrm>
          <a:prstGeom prst="ellipse">
            <a:avLst/>
          </a:prstGeom>
          <a:noFill/>
          <a:ln w="50800">
            <a:solidFill>
              <a:srgbClr val="4E6EFD">
                <a:alpha val="100000"/>
              </a:srgbClr>
            </a:solidFill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cxnSp>
        <p:nvCxnSpPr>
          <p:cNvPr name="Connector 4" id="4"/>
          <p:cNvCxnSpPr/>
          <p:nvPr/>
        </p:nvCxnSpPr>
        <p:spPr>
          <a:xfrm rot="0" flipH="false" flipV="false">
            <a:off x="3160642" y="4050794"/>
            <a:ext cx="0" cy="1052623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4E6EFD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name="AutoShape 5" id="5"/>
          <p:cNvSpPr/>
          <p:nvPr/>
        </p:nvSpPr>
        <p:spPr>
          <a:xfrm rot="0" flipH="false" flipV="false">
            <a:off x="5081739" y="3848137"/>
            <a:ext cx="152400" cy="152400"/>
          </a:xfrm>
          <a:prstGeom prst="ellipse">
            <a:avLst/>
          </a:prstGeom>
          <a:noFill/>
          <a:ln w="50800">
            <a:solidFill>
              <a:srgbClr val="4E6EFD">
                <a:alpha val="100000"/>
              </a:srgbClr>
            </a:solidFill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6999674" y="3816427"/>
            <a:ext cx="203200" cy="203200"/>
          </a:xfrm>
          <a:prstGeom prst="ellipse">
            <a:avLst/>
          </a:prstGeom>
          <a:noFill/>
          <a:ln w="50800">
            <a:solidFill>
              <a:srgbClr val="4E6EFD">
                <a:alpha val="100000"/>
              </a:srgbClr>
            </a:solidFill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7" id="7"/>
          <p:cNvSpPr/>
          <p:nvPr/>
        </p:nvSpPr>
        <p:spPr>
          <a:xfrm rot="0" flipH="false" flipV="false">
            <a:off x="8702377" y="3848137"/>
            <a:ext cx="152400" cy="152400"/>
          </a:xfrm>
          <a:prstGeom prst="ellipse">
            <a:avLst/>
          </a:prstGeom>
          <a:noFill/>
          <a:ln w="50800">
            <a:solidFill>
              <a:srgbClr val="4E6EFD">
                <a:alpha val="100000"/>
              </a:srgbClr>
            </a:solidFill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cxnSp>
        <p:nvCxnSpPr>
          <p:cNvPr name="Connector 8" id="8"/>
          <p:cNvCxnSpPr/>
          <p:nvPr/>
        </p:nvCxnSpPr>
        <p:spPr>
          <a:xfrm rot="0" flipH="false" flipV="false">
            <a:off x="7094300" y="4024020"/>
            <a:ext cx="0" cy="1092097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4E6EFD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name="AutoShape 9" id="9"/>
          <p:cNvSpPr/>
          <p:nvPr/>
        </p:nvSpPr>
        <p:spPr>
          <a:xfrm rot="0" flipH="false" flipV="false">
            <a:off x="3061606" y="3822737"/>
            <a:ext cx="203200" cy="203200"/>
          </a:xfrm>
          <a:prstGeom prst="ellipse">
            <a:avLst/>
          </a:prstGeom>
          <a:noFill/>
          <a:ln w="50800">
            <a:solidFill>
              <a:srgbClr val="4E6EFD">
                <a:alpha val="100000"/>
              </a:srgbClr>
            </a:solidFill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cxnSp>
        <p:nvCxnSpPr>
          <p:cNvPr name="Connector 10" id="10"/>
          <p:cNvCxnSpPr/>
          <p:nvPr/>
        </p:nvCxnSpPr>
        <p:spPr>
          <a:xfrm rot="0" flipH="false" flipV="false">
            <a:off x="5157939" y="2222258"/>
            <a:ext cx="0" cy="1600479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4E6EFD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11" id="11"/>
          <p:cNvCxnSpPr/>
          <p:nvPr/>
        </p:nvCxnSpPr>
        <p:spPr>
          <a:xfrm rot="0" flipH="false" flipV="false">
            <a:off x="8778577" y="2222258"/>
            <a:ext cx="0" cy="1600479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4E6EFD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name="Connector 12" id="12"/>
          <p:cNvCxnSpPr/>
          <p:nvPr/>
        </p:nvCxnSpPr>
        <p:spPr>
          <a:xfrm rot="0" flipH="false" flipV="false">
            <a:off x="1157674" y="2216227"/>
            <a:ext cx="0" cy="1600479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4E6EFD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name="AutoShape 13" id="13"/>
          <p:cNvSpPr/>
          <p:nvPr>
            <p:ph idx="260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时间轴</a:t>
            </a:r>
          </a:p>
        </p:txBody>
      </p:sp>
      <p:sp>
        <p:nvSpPr>
          <p:cNvPr name="AutoShape 14" id="14"/>
          <p:cNvSpPr/>
          <p:nvPr>
            <p:ph idx="261" type="body" sz="quarter" hasCustomPrompt="true"/>
          </p:nvPr>
        </p:nvSpPr>
        <p:spPr>
          <a:xfrm rot="0" flipH="false" flipV="false">
            <a:off x="1399814" y="2495697"/>
            <a:ext cx="27305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5" id="15"/>
          <p:cNvSpPr/>
          <p:nvPr>
            <p:ph idx="262" type="body" sz="quarter" hasCustomPrompt="true"/>
          </p:nvPr>
        </p:nvSpPr>
        <p:spPr>
          <a:xfrm rot="0" flipH="false" flipV="false">
            <a:off x="1399814" y="2063640"/>
            <a:ext cx="27305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时间点</a:t>
            </a:r>
          </a:p>
        </p:txBody>
      </p:sp>
      <p:sp>
        <p:nvSpPr>
          <p:cNvPr name="AutoShape 16" id="16"/>
          <p:cNvSpPr/>
          <p:nvPr>
            <p:ph idx="263" type="body" sz="quarter" hasCustomPrompt="true"/>
          </p:nvPr>
        </p:nvSpPr>
        <p:spPr>
          <a:xfrm rot="0" flipH="false" flipV="false">
            <a:off x="5400079" y="2495697"/>
            <a:ext cx="27305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7" id="17"/>
          <p:cNvSpPr/>
          <p:nvPr>
            <p:ph idx="264" type="body" sz="quarter" hasCustomPrompt="true"/>
          </p:nvPr>
        </p:nvSpPr>
        <p:spPr>
          <a:xfrm rot="0" flipH="false" flipV="false">
            <a:off x="5400079" y="2063640"/>
            <a:ext cx="27305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时间点</a:t>
            </a:r>
          </a:p>
        </p:txBody>
      </p:sp>
      <p:sp>
        <p:nvSpPr>
          <p:cNvPr name="AutoShape 18" id="18"/>
          <p:cNvSpPr/>
          <p:nvPr>
            <p:ph idx="265" type="body" sz="quarter" hasCustomPrompt="true"/>
          </p:nvPr>
        </p:nvSpPr>
        <p:spPr>
          <a:xfrm rot="0" flipH="false" flipV="false">
            <a:off x="9020717" y="2495697"/>
            <a:ext cx="27305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9" id="19"/>
          <p:cNvSpPr/>
          <p:nvPr>
            <p:ph idx="266" type="body" sz="quarter" hasCustomPrompt="true"/>
          </p:nvPr>
        </p:nvSpPr>
        <p:spPr>
          <a:xfrm rot="0" flipH="false" flipV="false">
            <a:off x="9020717" y="2063640"/>
            <a:ext cx="27305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时间点</a:t>
            </a:r>
          </a:p>
        </p:txBody>
      </p:sp>
      <p:sp>
        <p:nvSpPr>
          <p:cNvPr name="AutoShape 20" id="20"/>
          <p:cNvSpPr/>
          <p:nvPr>
            <p:ph idx="267" type="body" sz="quarter" hasCustomPrompt="true"/>
          </p:nvPr>
        </p:nvSpPr>
        <p:spPr>
          <a:xfrm rot="0" flipH="false" flipV="false">
            <a:off x="7337127" y="5009162"/>
            <a:ext cx="27305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21" id="21"/>
          <p:cNvSpPr/>
          <p:nvPr>
            <p:ph idx="268" type="body" sz="quarter" hasCustomPrompt="true"/>
          </p:nvPr>
        </p:nvSpPr>
        <p:spPr>
          <a:xfrm rot="0" flipH="false" flipV="false">
            <a:off x="7337127" y="4577105"/>
            <a:ext cx="27305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时间点</a:t>
            </a:r>
          </a:p>
        </p:txBody>
      </p:sp>
      <p:sp>
        <p:nvSpPr>
          <p:cNvPr name="AutoShape 22" id="22"/>
          <p:cNvSpPr/>
          <p:nvPr>
            <p:ph idx="269" type="body" sz="quarter" hasCustomPrompt="true"/>
          </p:nvPr>
        </p:nvSpPr>
        <p:spPr>
          <a:xfrm rot="0" flipH="false" flipV="false">
            <a:off x="3403469" y="5009162"/>
            <a:ext cx="27305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23" id="23"/>
          <p:cNvSpPr/>
          <p:nvPr>
            <p:ph idx="270" type="body" sz="quarter" hasCustomPrompt="true"/>
          </p:nvPr>
        </p:nvSpPr>
        <p:spPr>
          <a:xfrm rot="0" flipH="false" flipV="false">
            <a:off x="3403469" y="4577105"/>
            <a:ext cx="27305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时间点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71" type="body" sz="quarter" hasCustomPrompt="true"/>
          </p:nvPr>
        </p:nvSpPr>
        <p:spPr>
          <a:xfrm rot="0" flipH="false" flipV="false">
            <a:off x="889000" y="889000"/>
            <a:ext cx="10414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时间轴</a:t>
            </a:r>
          </a:p>
        </p:txBody>
      </p:sp>
      <p:cxnSp>
        <p:nvCxnSpPr>
          <p:cNvPr name="Connector 3" id="3"/>
          <p:cNvCxnSpPr/>
          <p:nvPr/>
        </p:nvCxnSpPr>
        <p:spPr>
          <a:xfrm rot="8099999" flipH="false" flipV="true">
            <a:off x="214836" y="2561637"/>
            <a:ext cx="2619666" cy="2619666"/>
          </a:xfrm>
          <a:prstGeom prst="line">
            <a:avLst/>
          </a:prstGeom>
          <a:solidFill>
            <a:srgbClr val="DEE0E3">
              <a:alpha val="40000"/>
            </a:srgbClr>
          </a:solidFill>
          <a:ln w="12700">
            <a:solidFill>
              <a:srgbClr val="4E6EFD">
                <a:alpha val="40000"/>
              </a:srgbClr>
            </a:solidFill>
            <a:prstDash val="dash"/>
            <a:headEnd type="none" w="med" len="med"/>
            <a:tailEnd type="none" w="med" len="med"/>
          </a:ln>
        </p:spPr>
      </p:cxnSp>
      <p:sp>
        <p:nvSpPr>
          <p:cNvPr name="AutoShape 4" id="4"/>
          <p:cNvSpPr/>
          <p:nvPr/>
        </p:nvSpPr>
        <p:spPr>
          <a:xfrm rot="0" flipH="false" flipV="false">
            <a:off x="889668" y="4834729"/>
            <a:ext cx="1270000" cy="431800"/>
          </a:xfrm>
          <a:prstGeom prst="ellipse">
            <a:avLst/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1400">
                <a:solidFill>
                  <a:srgbClr val="FFFFFF"/>
                </a:solidFill>
                <a:latin typeface="Arial"/>
              </a:rPr>
              <a:t>2024</a:t>
            </a:r>
            <a:endParaRPr lang="en-US" sz="1100"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889668" y="3641142"/>
            <a:ext cx="1270000" cy="431800"/>
          </a:xfrm>
          <a:prstGeom prst="ellipse">
            <a:avLst/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1400">
                <a:solidFill>
                  <a:srgbClr val="FFFFFF"/>
                </a:solidFill>
                <a:latin typeface="Arial"/>
              </a:rPr>
              <a:t>2022-2023</a:t>
            </a:r>
            <a:endParaRPr lang="en-US" sz="1100"/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889668" y="2447556"/>
            <a:ext cx="1270000" cy="431800"/>
          </a:xfrm>
          <a:prstGeom prst="ellipse">
            <a:avLst/>
          </a:prstGeom>
          <a:solidFill>
            <a:srgbClr val="4E6EFD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 indent="0">
              <a:lnSpc>
                <a:spcPct val="100000"/>
              </a:lnSpc>
              <a:defRPr/>
            </a:pPr>
            <a:r>
              <a:rPr lang="en-US" b="true" i="false" strike="noStrike" u="none" sz="1400">
                <a:solidFill>
                  <a:srgbClr val="FFFFFF"/>
                </a:solidFill>
                <a:latin typeface="Arial"/>
              </a:rPr>
              <a:t>2020-2021</a:t>
            </a:r>
            <a:endParaRPr lang="en-US" sz="1100"/>
          </a:p>
        </p:txBody>
      </p:sp>
      <p:sp>
        <p:nvSpPr>
          <p:cNvPr name="AutoShape 7" id="7"/>
          <p:cNvSpPr/>
          <p:nvPr>
            <p:ph idx="272" type="body" sz="quarter" hasCustomPrompt="true"/>
          </p:nvPr>
        </p:nvSpPr>
        <p:spPr>
          <a:xfrm rot="0" flipH="false" flipV="false">
            <a:off x="2685112" y="2511056"/>
            <a:ext cx="203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8" id="8"/>
          <p:cNvSpPr/>
          <p:nvPr>
            <p:ph idx="273" type="body" sz="quarter" hasCustomPrompt="true"/>
          </p:nvPr>
        </p:nvSpPr>
        <p:spPr>
          <a:xfrm rot="0" flipH="false" flipV="false">
            <a:off x="5207000" y="2320556"/>
            <a:ext cx="6096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9" id="9"/>
          <p:cNvSpPr/>
          <p:nvPr>
            <p:ph idx="274" type="body" sz="quarter" hasCustomPrompt="true"/>
          </p:nvPr>
        </p:nvSpPr>
        <p:spPr>
          <a:xfrm rot="0" flipH="false" flipV="false">
            <a:off x="5207000" y="3514142"/>
            <a:ext cx="6096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0" id="10"/>
          <p:cNvSpPr/>
          <p:nvPr>
            <p:ph idx="275" type="body" sz="quarter" hasCustomPrompt="true"/>
          </p:nvPr>
        </p:nvSpPr>
        <p:spPr>
          <a:xfrm rot="0" flipH="false" flipV="false">
            <a:off x="2685112" y="3704642"/>
            <a:ext cx="203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1" id="11"/>
          <p:cNvSpPr/>
          <p:nvPr>
            <p:ph idx="276" type="body" sz="quarter" hasCustomPrompt="true"/>
          </p:nvPr>
        </p:nvSpPr>
        <p:spPr>
          <a:xfrm rot="0" flipH="false" flipV="false">
            <a:off x="5207000" y="4707729"/>
            <a:ext cx="6096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2" id="12"/>
          <p:cNvSpPr/>
          <p:nvPr>
            <p:ph idx="277" type="body" sz="quarter" hasCustomPrompt="true"/>
          </p:nvPr>
        </p:nvSpPr>
        <p:spPr>
          <a:xfrm rot="0" flipH="false" flipV="false">
            <a:off x="2685112" y="4898229"/>
            <a:ext cx="203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278" type="pic" sz="quarter"/>
          </p:nvPr>
        </p:nvSpPr>
        <p:spPr>
          <a:xfrm rot="0" flipH="false" flipV="false">
            <a:off x="6769100" y="0"/>
            <a:ext cx="5422900" cy="6858000"/>
          </a:xfrm>
          <a:prstGeom prst="rect">
            <a:avLst/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3" id="3"/>
          <p:cNvSpPr/>
          <p:nvPr>
            <p:ph idx="279" type="body" sz="quarter" hasCustomPrompt="true"/>
          </p:nvPr>
        </p:nvSpPr>
        <p:spPr>
          <a:xfrm rot="0" flipH="false" flipV="false">
            <a:off x="890337" y="889000"/>
            <a:ext cx="4953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5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Shape 36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9" name="Shape 37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" name="Shape 3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1" name="Shape 39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Shape 4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" name="Shape 4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" name="Shape 4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2281" r="22702" t="2747" b="0"/>
          <a:stretch>
            <a:fillRect/>
          </a:stretch>
        </p:blipFill>
        <p:spPr>
          <a:xfrm rot="0" flipH="false" flipV="false">
            <a:off x="7734547" y="960394"/>
            <a:ext cx="2465042" cy="4937212"/>
          </a:xfrm>
          <a:prstGeom prst="roundRect">
            <a:avLst>
              <a:gd name="adj" fmla="val 0"/>
            </a:avLst>
          </a:prstGeom>
          <a:ln>
            <a:noFill/>
            <a:prstDash val="solid"/>
          </a:ln>
        </p:spPr>
      </p:pic>
      <p:sp>
        <p:nvSpPr>
          <p:cNvPr name="AutoShape 3" id="3"/>
          <p:cNvSpPr/>
          <p:nvPr>
            <p:ph idx="280" type="pic" sz="quarter"/>
          </p:nvPr>
        </p:nvSpPr>
        <p:spPr>
          <a:xfrm rot="0" flipH="false" flipV="false">
            <a:off x="7951068" y="1123950"/>
            <a:ext cx="2057400" cy="4483100"/>
          </a:xfrm>
          <a:prstGeom prst="roundRect">
            <a:avLst>
              <a:gd name="adj" fmla="val 1358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281" type="body" sz="quarter" hasCustomPrompt="true"/>
          </p:nvPr>
        </p:nvSpPr>
        <p:spPr>
          <a:xfrm rot="0" flipH="false" flipV="false">
            <a:off x="890617" y="3111500"/>
            <a:ext cx="5991394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5" id="5"/>
          <p:cNvSpPr/>
          <p:nvPr>
            <p:ph idx="282" type="body" sz="quarter" hasCustomPrompt="true"/>
          </p:nvPr>
        </p:nvSpPr>
        <p:spPr>
          <a:xfrm rot="0" flipH="false" flipV="false">
            <a:off x="889000" y="2603500"/>
            <a:ext cx="5993011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2281" r="22702" t="2747" b="0"/>
          <a:stretch>
            <a:fillRect/>
          </a:stretch>
        </p:blipFill>
        <p:spPr>
          <a:xfrm rot="0" flipH="false" flipV="false">
            <a:off x="6718547" y="960394"/>
            <a:ext cx="4011564" cy="8034728"/>
          </a:xfrm>
          <a:prstGeom prst="roundRect">
            <a:avLst>
              <a:gd name="adj" fmla="val 0"/>
            </a:avLst>
          </a:prstGeom>
          <a:ln>
            <a:noFill/>
            <a:prstDash val="solid"/>
          </a:ln>
        </p:spPr>
      </p:pic>
      <p:sp>
        <p:nvSpPr>
          <p:cNvPr name="AutoShape 3" id="3"/>
          <p:cNvSpPr/>
          <p:nvPr>
            <p:ph idx="283" type="pic" sz="quarter"/>
          </p:nvPr>
        </p:nvSpPr>
        <p:spPr>
          <a:xfrm rot="0" flipH="false" flipV="false">
            <a:off x="7070909" y="1201162"/>
            <a:ext cx="3348175" cy="7295715"/>
          </a:xfrm>
          <a:prstGeom prst="roundRect">
            <a:avLst>
              <a:gd name="adj" fmla="val 1441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284" type="body" sz="quarter" hasCustomPrompt="true"/>
          </p:nvPr>
        </p:nvSpPr>
        <p:spPr>
          <a:xfrm rot="0" flipH="false" flipV="false">
            <a:off x="889000" y="889000"/>
            <a:ext cx="4572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5" id="5"/>
          <p:cNvSpPr/>
          <p:nvPr>
            <p:ph idx="285" type="body" sz="quarter" hasCustomPrompt="true"/>
          </p:nvPr>
        </p:nvSpPr>
        <p:spPr>
          <a:xfrm rot="0" flipH="false" flipV="false">
            <a:off x="889000" y="2301964"/>
            <a:ext cx="4572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6" id="6"/>
          <p:cNvSpPr/>
          <p:nvPr>
            <p:ph idx="286" type="body" sz="quarter" hasCustomPrompt="true"/>
          </p:nvPr>
        </p:nvSpPr>
        <p:spPr>
          <a:xfrm rot="0" flipH="false" flipV="false">
            <a:off x="889000" y="1869907"/>
            <a:ext cx="457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7" id="7"/>
          <p:cNvSpPr/>
          <p:nvPr>
            <p:ph idx="287" type="body" sz="quarter" hasCustomPrompt="true"/>
          </p:nvPr>
        </p:nvSpPr>
        <p:spPr>
          <a:xfrm rot="0" flipH="false" flipV="false">
            <a:off x="889000" y="3775834"/>
            <a:ext cx="4572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8" id="8"/>
          <p:cNvSpPr/>
          <p:nvPr>
            <p:ph idx="288" type="body" sz="quarter" hasCustomPrompt="true"/>
          </p:nvPr>
        </p:nvSpPr>
        <p:spPr>
          <a:xfrm rot="0" flipH="false" flipV="false">
            <a:off x="889000" y="3343777"/>
            <a:ext cx="457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9" id="9"/>
          <p:cNvSpPr/>
          <p:nvPr>
            <p:ph idx="289" type="body" sz="quarter" hasCustomPrompt="true"/>
          </p:nvPr>
        </p:nvSpPr>
        <p:spPr>
          <a:xfrm rot="0" flipH="false" flipV="false">
            <a:off x="889000" y="5195766"/>
            <a:ext cx="4572000" cy="457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0" id="10"/>
          <p:cNvSpPr/>
          <p:nvPr>
            <p:ph idx="290" type="body" sz="quarter" hasCustomPrompt="true"/>
          </p:nvPr>
        </p:nvSpPr>
        <p:spPr>
          <a:xfrm rot="0" flipH="false" flipV="false">
            <a:off x="889000" y="4763709"/>
            <a:ext cx="4572000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name="Connector 2" id="2"/>
          <p:cNvCxnSpPr/>
          <p:nvPr/>
        </p:nvCxnSpPr>
        <p:spPr>
          <a:xfrm rot="10800000" flipH="false" flipV="false">
            <a:off x="4065523" y="2103394"/>
            <a:ext cx="884032" cy="0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64666B">
                <a:alpha val="100000"/>
              </a:srgbClr>
            </a:solidFill>
            <a:prstDash val="solid"/>
            <a:headEnd type="oval" w="med" len="med"/>
            <a:tailEnd type="none" w="med" len="med"/>
          </a:ln>
        </p:spPr>
      </p:cxnSp>
      <p:cxnSp>
        <p:nvCxnSpPr>
          <p:cNvPr name="Connector 3" id="3"/>
          <p:cNvCxnSpPr/>
          <p:nvPr/>
        </p:nvCxnSpPr>
        <p:spPr>
          <a:xfrm rot="10800000" flipH="false" flipV="false">
            <a:off x="4065523" y="3543300"/>
            <a:ext cx="884032" cy="0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64666B">
                <a:alpha val="100000"/>
              </a:srgbClr>
            </a:solidFill>
            <a:prstDash val="solid"/>
            <a:headEnd type="oval" w="med" len="med"/>
            <a:tailEnd type="none" w="med" len="med"/>
          </a:ln>
        </p:spPr>
      </p:cxnSp>
      <p:cxnSp>
        <p:nvCxnSpPr>
          <p:cNvPr name="Connector 4" id="4"/>
          <p:cNvCxnSpPr/>
          <p:nvPr/>
        </p:nvCxnSpPr>
        <p:spPr>
          <a:xfrm rot="10800000" flipH="false" flipV="false">
            <a:off x="4065523" y="4983206"/>
            <a:ext cx="884032" cy="0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64666B">
                <a:alpha val="100000"/>
              </a:srgbClr>
            </a:solidFill>
            <a:prstDash val="solid"/>
            <a:headEnd type="oval" w="med" len="med"/>
            <a:tailEnd type="none" w="med" len="med"/>
          </a:ln>
        </p:spPr>
      </p:cxnSp>
      <p:cxnSp>
        <p:nvCxnSpPr>
          <p:cNvPr name="Connector 5" id="5"/>
          <p:cNvCxnSpPr/>
          <p:nvPr/>
        </p:nvCxnSpPr>
        <p:spPr>
          <a:xfrm rot="0" flipH="false" flipV="false">
            <a:off x="7277721" y="2773030"/>
            <a:ext cx="884032" cy="0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64666B">
                <a:alpha val="100000"/>
              </a:srgbClr>
            </a:solidFill>
            <a:prstDash val="solid"/>
            <a:headEnd type="oval" w="med" len="med"/>
            <a:tailEnd type="none" w="med" len="med"/>
          </a:ln>
        </p:spPr>
      </p:cxnSp>
      <p:cxnSp>
        <p:nvCxnSpPr>
          <p:cNvPr name="Connector 6" id="6"/>
          <p:cNvCxnSpPr/>
          <p:nvPr/>
        </p:nvCxnSpPr>
        <p:spPr>
          <a:xfrm rot="0" flipH="false" flipV="false">
            <a:off x="7277721" y="4068806"/>
            <a:ext cx="884032" cy="0"/>
          </a:xfrm>
          <a:prstGeom prst="line">
            <a:avLst/>
          </a:prstGeom>
          <a:solidFill>
            <a:srgbClr val="DEE0E3">
              <a:alpha val="100000"/>
            </a:srgbClr>
          </a:solidFill>
          <a:ln w="12700">
            <a:solidFill>
              <a:srgbClr val="64666B">
                <a:alpha val="100000"/>
              </a:srgbClr>
            </a:solidFill>
            <a:prstDash val="solid"/>
            <a:headEnd type="oval" w="med" len="med"/>
            <a:tailEnd type="none" w="med" len="med"/>
          </a:ln>
        </p:spPr>
      </p:cxn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22281" r="22702" t="2747" b="0"/>
          <a:stretch>
            <a:fillRect/>
          </a:stretch>
        </p:blipFill>
        <p:spPr>
          <a:xfrm rot="0" flipH="false" flipV="false">
            <a:off x="4863479" y="1049294"/>
            <a:ext cx="2465042" cy="4937212"/>
          </a:xfrm>
          <a:prstGeom prst="roundRect">
            <a:avLst>
              <a:gd name="adj" fmla="val 0"/>
            </a:avLst>
          </a:prstGeom>
          <a:ln>
            <a:noFill/>
            <a:prstDash val="solid"/>
          </a:ln>
        </p:spPr>
      </p:pic>
      <p:sp>
        <p:nvSpPr>
          <p:cNvPr name="AutoShape 8" id="8"/>
          <p:cNvSpPr/>
          <p:nvPr>
            <p:ph idx="291" type="pic" sz="quarter"/>
          </p:nvPr>
        </p:nvSpPr>
        <p:spPr>
          <a:xfrm rot="0" flipH="false" flipV="false">
            <a:off x="5080000" y="1212850"/>
            <a:ext cx="2057400" cy="4483100"/>
          </a:xfrm>
          <a:prstGeom prst="roundRect">
            <a:avLst>
              <a:gd name="adj" fmla="val 1358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9" id="9"/>
          <p:cNvSpPr/>
          <p:nvPr>
            <p:ph idx="292" type="body" sz="quarter" hasCustomPrompt="true"/>
          </p:nvPr>
        </p:nvSpPr>
        <p:spPr>
          <a:xfrm rot="0" flipH="false" flipV="false">
            <a:off x="890337" y="1658894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0" id="10"/>
          <p:cNvSpPr/>
          <p:nvPr>
            <p:ph idx="293" type="body" sz="quarter" hasCustomPrompt="true"/>
          </p:nvPr>
        </p:nvSpPr>
        <p:spPr>
          <a:xfrm rot="0" flipH="false" flipV="false">
            <a:off x="890337" y="3086100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1" id="11"/>
          <p:cNvSpPr/>
          <p:nvPr>
            <p:ph idx="294" type="body" sz="quarter" hasCustomPrompt="true"/>
          </p:nvPr>
        </p:nvSpPr>
        <p:spPr>
          <a:xfrm rot="0" flipH="false" flipV="false">
            <a:off x="890337" y="4526006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2" id="12"/>
          <p:cNvSpPr/>
          <p:nvPr>
            <p:ph idx="295" type="body" sz="quarter" hasCustomPrompt="true"/>
          </p:nvPr>
        </p:nvSpPr>
        <p:spPr>
          <a:xfrm rot="0" flipH="false" flipV="false">
            <a:off x="8302074" y="2289947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3" id="13"/>
          <p:cNvSpPr/>
          <p:nvPr>
            <p:ph idx="296" type="body" sz="quarter" hasCustomPrompt="true"/>
          </p:nvPr>
        </p:nvSpPr>
        <p:spPr>
          <a:xfrm rot="0" flipH="false" flipV="false">
            <a:off x="8302074" y="3602853"/>
            <a:ext cx="3048000" cy="9144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2281" r="22702" t="2747" b="0"/>
          <a:stretch>
            <a:fillRect/>
          </a:stretch>
        </p:blipFill>
        <p:spPr>
          <a:xfrm rot="0" flipH="false" flipV="false">
            <a:off x="850279" y="1049294"/>
            <a:ext cx="2465042" cy="4937212"/>
          </a:xfrm>
          <a:prstGeom prst="roundRect">
            <a:avLst>
              <a:gd name="adj" fmla="val 0"/>
            </a:avLst>
          </a:prstGeom>
          <a:ln>
            <a:noFill/>
            <a:prstDash val="solid"/>
          </a:ln>
        </p:spPr>
      </p:pic>
      <p:sp>
        <p:nvSpPr>
          <p:cNvPr name="AutoShape 3" id="3"/>
          <p:cNvSpPr/>
          <p:nvPr>
            <p:ph idx="297" type="pic" sz="quarter"/>
          </p:nvPr>
        </p:nvSpPr>
        <p:spPr>
          <a:xfrm rot="0" flipH="false" flipV="false">
            <a:off x="1066800" y="1212850"/>
            <a:ext cx="2057400" cy="4483100"/>
          </a:xfrm>
          <a:prstGeom prst="roundRect">
            <a:avLst>
              <a:gd name="adj" fmla="val 1358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22281" r="22702" t="2747" b="0"/>
          <a:stretch>
            <a:fillRect/>
          </a:stretch>
        </p:blipFill>
        <p:spPr>
          <a:xfrm rot="0" flipH="false" flipV="false">
            <a:off x="3503958" y="1049294"/>
            <a:ext cx="2465042" cy="4937212"/>
          </a:xfrm>
          <a:prstGeom prst="roundRect">
            <a:avLst>
              <a:gd name="adj" fmla="val 0"/>
            </a:avLst>
          </a:prstGeom>
          <a:ln>
            <a:noFill/>
            <a:prstDash val="solid"/>
          </a:ln>
        </p:spPr>
      </p:pic>
      <p:sp>
        <p:nvSpPr>
          <p:cNvPr name="AutoShape 5" id="5"/>
          <p:cNvSpPr/>
          <p:nvPr>
            <p:ph idx="298" type="pic" sz="quarter"/>
          </p:nvPr>
        </p:nvSpPr>
        <p:spPr>
          <a:xfrm rot="0" flipH="false" flipV="false">
            <a:off x="3720479" y="1212850"/>
            <a:ext cx="2057400" cy="4483100"/>
          </a:xfrm>
          <a:prstGeom prst="roundRect">
            <a:avLst>
              <a:gd name="adj" fmla="val 13580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grpSp>
        <p:nvGrpSpPr>
          <p:cNvPr name="Group 6" id="6"/>
          <p:cNvGrpSpPr/>
          <p:nvPr/>
        </p:nvGrpSpPr>
        <p:grpSpPr>
          <a:xfrm>
            <a:off x="6565279" y="2674761"/>
            <a:ext cx="584200" cy="584200"/>
            <a:chOff x="6565279" y="2674761"/>
            <a:chExt cx="584200" cy="584200"/>
          </a:xfrm>
        </p:grpSpPr>
        <p:sp>
          <p:nvSpPr>
            <p:cNvPr name="AutoShape 7" id="7"/>
            <p:cNvSpPr/>
            <p:nvPr/>
          </p:nvSpPr>
          <p:spPr>
            <a:xfrm rot="0" flipH="false" flipV="false">
              <a:off x="6565279" y="2674761"/>
              <a:ext cx="584200" cy="584200"/>
            </a:xfrm>
            <a:prstGeom prst="roundRect">
              <a:avLst>
                <a:gd name="adj" fmla="val 50000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0" flipH="false" flipV="false">
            <a:off x="6704979" y="2814461"/>
            <a:ext cx="304800" cy="304800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>
            <a:off x="6565279" y="4202951"/>
            <a:ext cx="584200" cy="584200"/>
            <a:chOff x="6565279" y="4202951"/>
            <a:chExt cx="584200" cy="584200"/>
          </a:xfrm>
        </p:grpSpPr>
        <p:sp>
          <p:nvSpPr>
            <p:cNvPr name="AutoShape 10" id="10"/>
            <p:cNvSpPr/>
            <p:nvPr/>
          </p:nvSpPr>
          <p:spPr>
            <a:xfrm rot="0" flipH="false" flipV="false">
              <a:off x="6565279" y="4202951"/>
              <a:ext cx="584200" cy="584200"/>
            </a:xfrm>
            <a:prstGeom prst="roundRect">
              <a:avLst>
                <a:gd name="adj" fmla="val 50000"/>
              </a:avLst>
            </a:prstGeom>
            <a:solidFill>
              <a:srgbClr val="4E6EFD">
                <a:alpha val="100000"/>
              </a:srgbClr>
            </a:solidFill>
            <a:ln w="25400">
              <a:noFill/>
              <a:prstDash val="solid"/>
            </a:ln>
          </p:spPr>
          <p:txBody>
            <a:bodyPr anchor="ctr" rtlCol="false" lIns="127000" rIns="127000" tIns="127000" bIns="127000">
              <a:noAutofit/>
            </a:bodyPr>
            <a:lstStyle/>
            <a:p>
              <a:pPr algn="ctr">
                <a:defRPr/>
              </a:pPr>
              <a:endParaRPr/>
            </a:p>
          </p:txBody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0" flipH="false" flipV="false">
            <a:off x="6704979" y="4342651"/>
            <a:ext cx="304800" cy="304800"/>
          </a:xfrm>
          <a:prstGeom prst="rect">
            <a:avLst/>
          </a:prstGeom>
        </p:spPr>
      </p:pic>
      <p:sp>
        <p:nvSpPr>
          <p:cNvPr name="AutoShape 12" id="12"/>
          <p:cNvSpPr/>
          <p:nvPr>
            <p:ph idx="299" type="body" sz="quarter" hasCustomPrompt="true"/>
          </p:nvPr>
        </p:nvSpPr>
        <p:spPr>
          <a:xfrm rot="0" flipH="false" flipV="false">
            <a:off x="6582684" y="1718199"/>
            <a:ext cx="4699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标题和描述</a:t>
            </a:r>
          </a:p>
        </p:txBody>
      </p:sp>
      <p:sp>
        <p:nvSpPr>
          <p:cNvPr name="AutoShape 13" id="13"/>
          <p:cNvSpPr/>
          <p:nvPr>
            <p:ph idx="300" type="body" sz="quarter" hasCustomPrompt="true"/>
          </p:nvPr>
        </p:nvSpPr>
        <p:spPr>
          <a:xfrm rot="0" flipH="false" flipV="false">
            <a:off x="7344015" y="3100404"/>
            <a:ext cx="3937668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4" id="14"/>
          <p:cNvSpPr/>
          <p:nvPr>
            <p:ph idx="301" type="body" sz="quarter" hasCustomPrompt="true"/>
          </p:nvPr>
        </p:nvSpPr>
        <p:spPr>
          <a:xfrm rot="0" flipH="false" flipV="false">
            <a:off x="7344015" y="2668346"/>
            <a:ext cx="3937668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15" id="15"/>
          <p:cNvSpPr/>
          <p:nvPr>
            <p:ph idx="302" type="body" sz="quarter" hasCustomPrompt="true"/>
          </p:nvPr>
        </p:nvSpPr>
        <p:spPr>
          <a:xfrm rot="0" flipH="false" flipV="false">
            <a:off x="7344015" y="4631801"/>
            <a:ext cx="3937668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6" id="16"/>
          <p:cNvSpPr/>
          <p:nvPr>
            <p:ph idx="303" type="body" sz="quarter" hasCustomPrompt="true"/>
          </p:nvPr>
        </p:nvSpPr>
        <p:spPr>
          <a:xfrm rot="0" flipH="false" flipV="false">
            <a:off x="7344015" y="4199744"/>
            <a:ext cx="3937668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2281" r="22702" t="2747" b="0"/>
          <a:stretch>
            <a:fillRect/>
          </a:stretch>
        </p:blipFill>
        <p:spPr>
          <a:xfrm rot="0" flipH="false" flipV="false">
            <a:off x="1455423" y="889000"/>
            <a:ext cx="1917220" cy="3839983"/>
          </a:xfrm>
          <a:prstGeom prst="roundRect">
            <a:avLst>
              <a:gd name="adj" fmla="val 0"/>
            </a:avLst>
          </a:prstGeom>
          <a:ln>
            <a:noFill/>
            <a:prstDash val="solid"/>
          </a:ln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22281" r="22702" t="2747" b="0"/>
          <a:stretch>
            <a:fillRect/>
          </a:stretch>
        </p:blipFill>
        <p:spPr>
          <a:xfrm rot="0" flipH="false" flipV="false">
            <a:off x="5137724" y="889000"/>
            <a:ext cx="1917220" cy="3839983"/>
          </a:xfrm>
          <a:prstGeom prst="roundRect">
            <a:avLst>
              <a:gd name="adj" fmla="val 0"/>
            </a:avLst>
          </a:prstGeom>
          <a:ln>
            <a:noFill/>
            <a:prstDash val="solid"/>
          </a:ln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22281" r="22702" t="2747" b="0"/>
          <a:stretch>
            <a:fillRect/>
          </a:stretch>
        </p:blipFill>
        <p:spPr>
          <a:xfrm rot="0" flipH="false" flipV="false">
            <a:off x="8820026" y="889000"/>
            <a:ext cx="1917220" cy="3839983"/>
          </a:xfrm>
          <a:prstGeom prst="roundRect">
            <a:avLst>
              <a:gd name="adj" fmla="val 0"/>
            </a:avLst>
          </a:prstGeom>
          <a:ln>
            <a:noFill/>
            <a:prstDash val="solid"/>
          </a:ln>
        </p:spPr>
      </p:pic>
      <p:sp>
        <p:nvSpPr>
          <p:cNvPr name="AutoShape 5" id="5"/>
          <p:cNvSpPr/>
          <p:nvPr>
            <p:ph idx="304" type="pic" sz="quarter"/>
          </p:nvPr>
        </p:nvSpPr>
        <p:spPr>
          <a:xfrm rot="0" flipH="false" flipV="false">
            <a:off x="1613933" y="995689"/>
            <a:ext cx="1612900" cy="3514529"/>
          </a:xfrm>
          <a:prstGeom prst="roundRect">
            <a:avLst>
              <a:gd name="adj" fmla="val 141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6" id="6"/>
          <p:cNvSpPr/>
          <p:nvPr>
            <p:ph idx="305" type="pic" sz="quarter"/>
          </p:nvPr>
        </p:nvSpPr>
        <p:spPr>
          <a:xfrm rot="0" flipH="false" flipV="false">
            <a:off x="5295900" y="995689"/>
            <a:ext cx="1612900" cy="3514529"/>
          </a:xfrm>
          <a:prstGeom prst="roundRect">
            <a:avLst>
              <a:gd name="adj" fmla="val 141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7" id="7"/>
          <p:cNvSpPr/>
          <p:nvPr>
            <p:ph idx="306" type="pic" sz="quarter"/>
          </p:nvPr>
        </p:nvSpPr>
        <p:spPr>
          <a:xfrm rot="0" flipH="false" flipV="false">
            <a:off x="8978536" y="995689"/>
            <a:ext cx="1612900" cy="3514529"/>
          </a:xfrm>
          <a:prstGeom prst="roundRect">
            <a:avLst>
              <a:gd name="adj" fmla="val 14173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8" id="8"/>
          <p:cNvSpPr/>
          <p:nvPr>
            <p:ph idx="307" type="body" sz="quarter" hasCustomPrompt="true"/>
          </p:nvPr>
        </p:nvSpPr>
        <p:spPr>
          <a:xfrm rot="0" flipH="false" flipV="false">
            <a:off x="889000" y="5267156"/>
            <a:ext cx="304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9" id="9"/>
          <p:cNvSpPr/>
          <p:nvPr>
            <p:ph idx="308" type="body" sz="quarter" hasCustomPrompt="true"/>
          </p:nvPr>
        </p:nvSpPr>
        <p:spPr>
          <a:xfrm rot="0" flipH="false" flipV="false">
            <a:off x="889000" y="4835099"/>
            <a:ext cx="3049397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主题标题一</a:t>
            </a:r>
          </a:p>
        </p:txBody>
      </p:sp>
      <p:sp>
        <p:nvSpPr>
          <p:cNvPr name="AutoShape 10" id="10"/>
          <p:cNvSpPr/>
          <p:nvPr>
            <p:ph idx="309" type="body" sz="quarter" hasCustomPrompt="true"/>
          </p:nvPr>
        </p:nvSpPr>
        <p:spPr>
          <a:xfrm rot="0" flipH="false" flipV="false">
            <a:off x="4570572" y="5267156"/>
            <a:ext cx="304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1" id="11"/>
          <p:cNvSpPr/>
          <p:nvPr>
            <p:ph idx="310" type="body" sz="quarter" hasCustomPrompt="true"/>
          </p:nvPr>
        </p:nvSpPr>
        <p:spPr>
          <a:xfrm rot="0" flipH="false" flipV="false">
            <a:off x="4570572" y="4835099"/>
            <a:ext cx="3049397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主题标题二</a:t>
            </a:r>
          </a:p>
        </p:txBody>
      </p:sp>
      <p:sp>
        <p:nvSpPr>
          <p:cNvPr name="AutoShape 12" id="12"/>
          <p:cNvSpPr/>
          <p:nvPr>
            <p:ph idx="311" type="body" sz="quarter" hasCustomPrompt="true"/>
          </p:nvPr>
        </p:nvSpPr>
        <p:spPr>
          <a:xfrm rot="0" flipH="false" flipV="false">
            <a:off x="8253542" y="5267156"/>
            <a:ext cx="3048000" cy="685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13" id="13"/>
          <p:cNvSpPr/>
          <p:nvPr>
            <p:ph idx="312" type="body" sz="quarter" hasCustomPrompt="true"/>
          </p:nvPr>
        </p:nvSpPr>
        <p:spPr>
          <a:xfrm rot="0" flipH="false" flipV="false">
            <a:off x="8253542" y="4835099"/>
            <a:ext cx="3049397" cy="3048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ctr">
              <a:lnSpc>
                <a:spcPct val="125000"/>
              </a:lnSpc>
              <a:defRPr sz="16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ctr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  <a:latin typeface="Noto Sans SC"/>
              </a:rPr>
              <a:t>主题标题三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r="0" t="0" b="0"/>
          <a:stretch>
            <a:fillRect/>
          </a:stretch>
        </p:blipFill>
        <p:spPr>
          <a:xfrm rot="0" flipH="false" flipV="false">
            <a:off x="2314877" y="1212273"/>
            <a:ext cx="7562245" cy="4564379"/>
          </a:xfrm>
          <a:prstGeom prst="roundRect">
            <a:avLst>
              <a:gd name="adj" fmla="val 0"/>
            </a:avLst>
          </a:prstGeom>
          <a:ln w="25400">
            <a:noFill/>
            <a:prstDash val="solid"/>
          </a:ln>
          <a:effectLst/>
        </p:spPr>
      </p:pic>
      <p:sp>
        <p:nvSpPr>
          <p:cNvPr name="AutoShape 3" id="3"/>
          <p:cNvSpPr/>
          <p:nvPr>
            <p:ph idx="313" type="pic" sz="quarter"/>
          </p:nvPr>
        </p:nvSpPr>
        <p:spPr>
          <a:xfrm rot="0" flipH="false" flipV="false">
            <a:off x="3067050" y="1315027"/>
            <a:ext cx="6057900" cy="4081106"/>
          </a:xfrm>
          <a:prstGeom prst="roundRect">
            <a:avLst>
              <a:gd name="adj" fmla="val 3111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r="0" t="0" b="0"/>
          <a:stretch>
            <a:fillRect/>
          </a:stretch>
        </p:blipFill>
        <p:spPr>
          <a:xfrm rot="0" flipH="false" flipV="false">
            <a:off x="5731177" y="1212273"/>
            <a:ext cx="7562245" cy="4564379"/>
          </a:xfrm>
          <a:prstGeom prst="roundRect">
            <a:avLst>
              <a:gd name="adj" fmla="val 0"/>
            </a:avLst>
          </a:prstGeom>
          <a:ln w="25400">
            <a:noFill/>
            <a:prstDash val="solid"/>
          </a:ln>
          <a:effectLst/>
        </p:spPr>
      </p:pic>
      <p:sp>
        <p:nvSpPr>
          <p:cNvPr name="AutoShape 3" id="3"/>
          <p:cNvSpPr/>
          <p:nvPr>
            <p:ph idx="314" type="pic" sz="quarter"/>
          </p:nvPr>
        </p:nvSpPr>
        <p:spPr>
          <a:xfrm rot="0" flipH="false" flipV="false">
            <a:off x="6483350" y="1315027"/>
            <a:ext cx="6057900" cy="4081106"/>
          </a:xfrm>
          <a:prstGeom prst="roundRect">
            <a:avLst>
              <a:gd name="adj" fmla="val 3111"/>
            </a:avLst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4" id="4"/>
          <p:cNvSpPr/>
          <p:nvPr>
            <p:ph idx="315" type="body" sz="quarter" hasCustomPrompt="true"/>
          </p:nvPr>
        </p:nvSpPr>
        <p:spPr>
          <a:xfrm rot="0" flipH="false" flipV="false">
            <a:off x="890337" y="3176962"/>
            <a:ext cx="4953000" cy="1143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输入相关的描述信息以解释你的标题。</a:t>
            </a:r>
          </a:p>
        </p:txBody>
      </p:sp>
      <p:sp>
        <p:nvSpPr>
          <p:cNvPr name="AutoShape 5" id="5"/>
          <p:cNvSpPr/>
          <p:nvPr>
            <p:ph idx="316" type="body" sz="quarter" hasCustomPrompt="true"/>
          </p:nvPr>
        </p:nvSpPr>
        <p:spPr>
          <a:xfrm rot="0" flipH="false" flipV="false">
            <a:off x="889000" y="2668962"/>
            <a:ext cx="4954337" cy="3810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20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2000">
                <a:solidFill>
                  <a:srgbClr val="1F2329"/>
                </a:solidFill>
                <a:latin typeface="Noto Sans SC"/>
              </a:rPr>
              <a:t>主题标题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317" type="pic" sz="quarter"/>
          </p:nvPr>
        </p:nvSpPr>
        <p:spPr>
          <a:xfrm rot="0" flipH="false" flipV="false">
            <a:off x="3903706" y="0"/>
            <a:ext cx="8288294" cy="6858000"/>
          </a:xfrm>
          <a:prstGeom prst="rect">
            <a:avLst/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3" id="3"/>
          <p:cNvSpPr/>
          <p:nvPr>
            <p:ph idx="318" type="body" sz="quarter" hasCustomPrompt="true"/>
          </p:nvPr>
        </p:nvSpPr>
        <p:spPr>
          <a:xfrm rot="0" flipH="false" flipV="false">
            <a:off x="889668" y="895350"/>
            <a:ext cx="228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联系人</a:t>
            </a:r>
          </a:p>
        </p:txBody>
      </p:sp>
      <p:sp>
        <p:nvSpPr>
          <p:cNvPr name="AutoShape 4" id="4"/>
          <p:cNvSpPr/>
          <p:nvPr>
            <p:ph idx="319" type="body" sz="quarter" hasCustomPrompt="true"/>
          </p:nvPr>
        </p:nvSpPr>
        <p:spPr>
          <a:xfrm rot="0" flipH="false" flipV="false">
            <a:off x="889668" y="1123950"/>
            <a:ext cx="2286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林夕</a:t>
            </a:r>
          </a:p>
        </p:txBody>
      </p:sp>
      <p:sp>
        <p:nvSpPr>
          <p:cNvPr name="AutoShape 5" id="5"/>
          <p:cNvSpPr/>
          <p:nvPr>
            <p:ph idx="320" type="body" sz="quarter" hasCustomPrompt="true"/>
          </p:nvPr>
        </p:nvSpPr>
        <p:spPr>
          <a:xfrm rot="0" flipH="false" flipV="false">
            <a:off x="889668" y="1886773"/>
            <a:ext cx="228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联系方式</a:t>
            </a:r>
          </a:p>
        </p:txBody>
      </p:sp>
      <p:sp>
        <p:nvSpPr>
          <p:cNvPr name="AutoShape 6" id="6"/>
          <p:cNvSpPr/>
          <p:nvPr>
            <p:ph idx="321" type="body" sz="quarter" hasCustomPrompt="true"/>
          </p:nvPr>
        </p:nvSpPr>
        <p:spPr>
          <a:xfrm rot="0" flipH="false" flipV="false">
            <a:off x="889668" y="2115373"/>
            <a:ext cx="2286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+132 9792 7108</a:t>
            </a:r>
          </a:p>
        </p:txBody>
      </p:sp>
      <p:sp>
        <p:nvSpPr>
          <p:cNvPr name="AutoShape 7" id="7"/>
          <p:cNvSpPr/>
          <p:nvPr>
            <p:ph idx="322" type="body" sz="quarter" hasCustomPrompt="true"/>
          </p:nvPr>
        </p:nvSpPr>
        <p:spPr>
          <a:xfrm rot="0" flipH="false" flipV="false">
            <a:off x="889668" y="2437988"/>
            <a:ext cx="2286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  <a:hlinkClick r:id="rId2" tooltip="mailto:sherry@gmail.co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Sherry@gmail.com</a:t>
            </a:r>
          </a:p>
        </p:txBody>
      </p:sp>
      <p:sp>
        <p:nvSpPr>
          <p:cNvPr name="AutoShape 8" id="8"/>
          <p:cNvSpPr/>
          <p:nvPr>
            <p:ph idx="323" type="body" sz="quarter" hasCustomPrompt="true"/>
          </p:nvPr>
        </p:nvSpPr>
        <p:spPr>
          <a:xfrm rot="0" flipH="false" flipV="false">
            <a:off x="889668" y="3200812"/>
            <a:ext cx="2286000" cy="228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200" b="false" i="false" u="none" strike="noStrike">
                <a:solidFill>
                  <a:srgbClr val="64666B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64666B"/>
                </a:solidFill>
                <a:latin typeface="Noto Sans SC"/>
              </a:rPr>
              <a:t>联系地址</a:t>
            </a:r>
          </a:p>
        </p:txBody>
      </p:sp>
      <p:sp>
        <p:nvSpPr>
          <p:cNvPr name="AutoShape 9" id="9"/>
          <p:cNvSpPr/>
          <p:nvPr>
            <p:ph idx="324" type="body" sz="quarter" hasCustomPrompt="true"/>
          </p:nvPr>
        </p:nvSpPr>
        <p:spPr>
          <a:xfrm rot="0" flipH="false" flipV="false">
            <a:off x="889668" y="3429412"/>
            <a:ext cx="2286000" cy="3429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湖北省 武汉市 洪山区</a:t>
            </a:r>
          </a:p>
        </p:txBody>
      </p:sp>
      <p:sp>
        <p:nvSpPr>
          <p:cNvPr name="AutoShape 10" id="10"/>
          <p:cNvSpPr/>
          <p:nvPr>
            <p:ph idx="325" type="body" sz="quarter" hasCustomPrompt="true"/>
          </p:nvPr>
        </p:nvSpPr>
        <p:spPr>
          <a:xfrm rot="0" flipH="false" flipV="false">
            <a:off x="889668" y="5373335"/>
            <a:ext cx="2286000" cy="6096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谢谢观看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yout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326" type="pic" sz="quarter"/>
          </p:nvPr>
        </p:nvSpPr>
        <p:spPr>
          <a:xfrm rot="0" flipH="false" flipV="false">
            <a:off x="0" y="0"/>
            <a:ext cx="12192000" cy="6858000"/>
          </a:xfrm>
          <a:prstGeom prst="rect">
            <a:avLst/>
          </a:prstGeom>
          <a:solidFill>
            <a:srgbClr val="DEE0E3">
              <a:alpha val="100000"/>
            </a:srgbClr>
          </a:solidFill>
          <a:ln>
            <a:noFill/>
            <a:prstDash val="solid"/>
          </a:ln>
          <a:effectLst/>
        </p:spPr>
        <p:txBody>
          <a:bodyPr anchor="ctr" lIns="127000" rIns="127000" tIns="127000" bIns="127000">
            <a:noAutofit/>
          </a:bodyPr>
          <a:lstStyle>
            <a:lvl1pPr algn="ctr">
              <a:defRPr sz="3200" b="false" i="false" u="none" strike="noStrike">
                <a:solidFill>
                  <a:srgbClr val="1F2329">
                    <a:alpha val="100000"/>
                  </a:srgbClr>
                </a:solidFill>
              </a:defRPr>
            </a:lvl1pPr>
          </a:lstStyle>
          <a:p>
            <a:pPr algn="ctr"/>
            <a:endParaRPr/>
          </a:p>
        </p:txBody>
      </p:sp>
      <p:sp>
        <p:nvSpPr>
          <p:cNvPr name="AutoShape 3" id="3"/>
          <p:cNvSpPr/>
          <p:nvPr>
            <p:ph idx="327" type="body" sz="quarter" hasCustomPrompt="true"/>
          </p:nvPr>
        </p:nvSpPr>
        <p:spPr>
          <a:xfrm rot="0" flipH="false" flipV="false">
            <a:off x="889000" y="889000"/>
            <a:ext cx="8483600" cy="838200"/>
          </a:xfrm>
          <a:prstGeom prst="rect">
            <a:avLst/>
          </a:prstGeom>
          <a:noFill/>
          <a:ln w="12700">
            <a:noFill/>
            <a:prstDash val="solid"/>
          </a:ln>
          <a:effectLst/>
        </p:spPr>
        <p:txBody>
          <a:bodyPr anchor="ctr" lIns="0" rIns="0" tIns="0" bIns="0">
            <a:noAutofit/>
          </a:bodyPr>
          <a:lstStyle>
            <a:lvl1pPr algn="l">
              <a:lnSpc>
                <a:spcPct val="125000"/>
              </a:lnSpc>
              <a:defRPr sz="4400" b="true" i="false" u="none" strike="noStrike">
                <a:solidFill>
                  <a:srgbClr val="FFFFFF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4400">
                <a:solidFill>
                  <a:srgbClr val="FFFFFF"/>
                </a:solidFill>
                <a:latin typeface="Noto Sans SC"/>
              </a:rPr>
              <a:t>谢谢观看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2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Shape 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Shape 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Shape 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Shape 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Shape 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4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Shape 44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7" name="Shape 45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58" name="Shape 4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Shape 4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Shape 4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2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Shape 25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Shape 26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5" name="Shape 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Shape 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Shape 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_rels/slideMaster2.xml.rels><?xml version="1.0" encoding="UTF-8" standalone="yes"?><Relationships xmlns="http://schemas.openxmlformats.org/package/2006/relationships"><Relationship Id="rId1" Target="../theme/theme3.xml" Type="http://schemas.openxmlformats.org/officeDocument/2006/relationships/theme"/><Relationship Id="rId10" Target="../slideLayouts/slideLayout20.xml" Type="http://schemas.openxmlformats.org/officeDocument/2006/relationships/slideLayout"/><Relationship Id="rId11" Target="../slideLayouts/slideLayout21.xml" Type="http://schemas.openxmlformats.org/officeDocument/2006/relationships/slideLayout"/><Relationship Id="rId12" Target="../slideLayouts/slideLayout22.xml" Type="http://schemas.openxmlformats.org/officeDocument/2006/relationships/slideLayout"/><Relationship Id="rId13" Target="../slideLayouts/slideLayout23.xml" Type="http://schemas.openxmlformats.org/officeDocument/2006/relationships/slideLayout"/><Relationship Id="rId14" Target="../slideLayouts/slideLayout24.xml" Type="http://schemas.openxmlformats.org/officeDocument/2006/relationships/slideLayout"/><Relationship Id="rId15" Target="../slideLayouts/slideLayout25.xml" Type="http://schemas.openxmlformats.org/officeDocument/2006/relationships/slideLayout"/><Relationship Id="rId16" Target="../slideLayouts/slideLayout26.xml" Type="http://schemas.openxmlformats.org/officeDocument/2006/relationships/slideLayout"/><Relationship Id="rId17" Target="../slideLayouts/slideLayout27.xml" Type="http://schemas.openxmlformats.org/officeDocument/2006/relationships/slideLayout"/><Relationship Id="rId18" Target="../slideLayouts/slideLayout28.xml" Type="http://schemas.openxmlformats.org/officeDocument/2006/relationships/slideLayout"/><Relationship Id="rId19" Target="../slideLayouts/slideLayout29.xml" Type="http://schemas.openxmlformats.org/officeDocument/2006/relationships/slideLayout"/><Relationship Id="rId2" Target="../slideLayouts/slideLayout12.xml" Type="http://schemas.openxmlformats.org/officeDocument/2006/relationships/slideLayout"/><Relationship Id="rId20" Target="../slideLayouts/slideLayout30.xml" Type="http://schemas.openxmlformats.org/officeDocument/2006/relationships/slideLayout"/><Relationship Id="rId21" Target="../slideLayouts/slideLayout31.xml" Type="http://schemas.openxmlformats.org/officeDocument/2006/relationships/slideLayout"/><Relationship Id="rId22" Target="../slideLayouts/slideLayout32.xml" Type="http://schemas.openxmlformats.org/officeDocument/2006/relationships/slideLayout"/><Relationship Id="rId23" Target="../slideLayouts/slideLayout33.xml" Type="http://schemas.openxmlformats.org/officeDocument/2006/relationships/slideLayout"/><Relationship Id="rId24" Target="../slideLayouts/slideLayout34.xml" Type="http://schemas.openxmlformats.org/officeDocument/2006/relationships/slideLayout"/><Relationship Id="rId25" Target="../slideLayouts/slideLayout35.xml" Type="http://schemas.openxmlformats.org/officeDocument/2006/relationships/slideLayout"/><Relationship Id="rId26" Target="../slideLayouts/slideLayout36.xml" Type="http://schemas.openxmlformats.org/officeDocument/2006/relationships/slideLayout"/><Relationship Id="rId27" Target="../slideLayouts/slideLayout37.xml" Type="http://schemas.openxmlformats.org/officeDocument/2006/relationships/slideLayout"/><Relationship Id="rId28" Target="../slideLayouts/slideLayout38.xml" Type="http://schemas.openxmlformats.org/officeDocument/2006/relationships/slideLayout"/><Relationship Id="rId29" Target="../slideLayouts/slideLayout39.xml" Type="http://schemas.openxmlformats.org/officeDocument/2006/relationships/slideLayout"/><Relationship Id="rId3" Target="../slideLayouts/slideLayout13.xml" Type="http://schemas.openxmlformats.org/officeDocument/2006/relationships/slideLayout"/><Relationship Id="rId30" Target="../slideLayouts/slideLayout40.xml" Type="http://schemas.openxmlformats.org/officeDocument/2006/relationships/slideLayout"/><Relationship Id="rId31" Target="../slideLayouts/slideLayout41.xml" Type="http://schemas.openxmlformats.org/officeDocument/2006/relationships/slideLayout"/><Relationship Id="rId32" Target="../slideLayouts/slideLayout42.xml" Type="http://schemas.openxmlformats.org/officeDocument/2006/relationships/slideLayout"/><Relationship Id="rId33" Target="../slideLayouts/slideLayout43.xml" Type="http://schemas.openxmlformats.org/officeDocument/2006/relationships/slideLayout"/><Relationship Id="rId34" Target="../slideLayouts/slideLayout44.xml" Type="http://schemas.openxmlformats.org/officeDocument/2006/relationships/slideLayout"/><Relationship Id="rId35" Target="../slideLayouts/slideLayout45.xml" Type="http://schemas.openxmlformats.org/officeDocument/2006/relationships/slideLayout"/><Relationship Id="rId36" Target="../slideLayouts/slideLayout46.xml" Type="http://schemas.openxmlformats.org/officeDocument/2006/relationships/slideLayout"/><Relationship Id="rId37" Target="../slideLayouts/slideLayout47.xml" Type="http://schemas.openxmlformats.org/officeDocument/2006/relationships/slideLayout"/><Relationship Id="rId38" Target="../slideLayouts/slideLayout48.xml" Type="http://schemas.openxmlformats.org/officeDocument/2006/relationships/slideLayout"/><Relationship Id="rId39" Target="../slideLayouts/slideLayout49.xml" Type="http://schemas.openxmlformats.org/officeDocument/2006/relationships/slideLayout"/><Relationship Id="rId4" Target="../slideLayouts/slideLayout14.xml" Type="http://schemas.openxmlformats.org/officeDocument/2006/relationships/slideLayout"/><Relationship Id="rId40" Target="../slideLayouts/slideLayout50.xml" Type="http://schemas.openxmlformats.org/officeDocument/2006/relationships/slideLayout"/><Relationship Id="rId41" Target="../slideLayouts/slideLayout51.xml" Type="http://schemas.openxmlformats.org/officeDocument/2006/relationships/slideLayout"/><Relationship Id="rId42" Target="../slideLayouts/slideLayout52.xml" Type="http://schemas.openxmlformats.org/officeDocument/2006/relationships/slideLayout"/><Relationship Id="rId43" Target="../slideLayouts/slideLayout53.xml" Type="http://schemas.openxmlformats.org/officeDocument/2006/relationships/slideLayout"/><Relationship Id="rId44" Target="../slideLayouts/slideLayout54.xml" Type="http://schemas.openxmlformats.org/officeDocument/2006/relationships/slideLayout"/><Relationship Id="rId45" Target="../slideLayouts/slideLayout55.xml" Type="http://schemas.openxmlformats.org/officeDocument/2006/relationships/slideLayout"/><Relationship Id="rId46" Target="../slideLayouts/slideLayout56.xml" Type="http://schemas.openxmlformats.org/officeDocument/2006/relationships/slideLayout"/><Relationship Id="rId47" Target="../slideLayouts/slideLayout57.xml" Type="http://schemas.openxmlformats.org/officeDocument/2006/relationships/slideLayout"/><Relationship Id="rId48" Target="../slideLayouts/slideLayout58.xml" Type="http://schemas.openxmlformats.org/officeDocument/2006/relationships/slideLayout"/><Relationship Id="rId5" Target="../slideLayouts/slideLayout15.xml" Type="http://schemas.openxmlformats.org/officeDocument/2006/relationships/slideLayout"/><Relationship Id="rId6" Target="../slideLayouts/slideLayout16.xml" Type="http://schemas.openxmlformats.org/officeDocument/2006/relationships/slideLayout"/><Relationship Id="rId7" Target="../slideLayouts/slideLayout17.xml" Type="http://schemas.openxmlformats.org/officeDocument/2006/relationships/slideLayout"/><Relationship Id="rId8" Target="../slideLayouts/slideLayout18.xml" Type="http://schemas.openxmlformats.org/officeDocument/2006/relationships/slideLayout"/><Relationship Id="rId9" Target="../slideLayouts/slideLayout1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Shape 2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Shape 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Shape 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默认母版">
    <p:bg>
      <p:bgPr>
        <a:solidFill>
          <a:srgbClr val="FFFFFF">
            <a:alpha val="10000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  <p:sldLayoutId id="2147483720" r:id="rId23"/>
    <p:sldLayoutId id="2147483721" r:id="rId24"/>
    <p:sldLayoutId id="2147483722" r:id="rId25"/>
    <p:sldLayoutId id="2147483723" r:id="rId26"/>
    <p:sldLayoutId id="2147483724" r:id="rId27"/>
    <p:sldLayoutId id="2147483725" r:id="rId28"/>
    <p:sldLayoutId id="2147483726" r:id="rId29"/>
    <p:sldLayoutId id="2147483727" r:id="rId30"/>
    <p:sldLayoutId id="2147483728" r:id="rId31"/>
    <p:sldLayoutId id="2147483729" r:id="rId32"/>
    <p:sldLayoutId id="2147483730" r:id="rId33"/>
    <p:sldLayoutId id="2147483731" r:id="rId34"/>
    <p:sldLayoutId id="2147483732" r:id="rId35"/>
    <p:sldLayoutId id="2147483733" r:id="rId36"/>
    <p:sldLayoutId id="2147483734" r:id="rId37"/>
    <p:sldLayoutId id="2147483735" r:id="rId38"/>
    <p:sldLayoutId id="2147483736" r:id="rId39"/>
    <p:sldLayoutId id="2147483737" r:id="rId40"/>
    <p:sldLayoutId id="2147483738" r:id="rId41"/>
    <p:sldLayoutId id="2147483739" r:id="rId42"/>
    <p:sldLayoutId id="2147483740" r:id="rId43"/>
    <p:sldLayoutId id="2147483741" r:id="rId44"/>
    <p:sldLayoutId id="2147483742" r:id="rId45"/>
    <p:sldLayoutId id="2147483743" r:id="rId46"/>
    <p:sldLayoutId id="2147483744" r:id="rId47"/>
    <p:sldLayoutId id="2147483745" r:id="rId4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14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10.xml.rels><?xml version="1.0" encoding="UTF-8" standalone="yes"?><Relationships xmlns="http://schemas.openxmlformats.org/package/2006/relationships"><Relationship Id="rId1" Target="../slideLayouts/slideLayout24.xml" Type="http://schemas.openxmlformats.org/officeDocument/2006/relationships/slideLayout"/><Relationship Id="rId2" Target="../notesSlides/notesSlide10.xml" Type="http://schemas.openxmlformats.org/officeDocument/2006/relationships/notesSlide"/></Relationships>
</file>

<file path=ppt/slides/_rels/slide11.xml.rels><?xml version="1.0" encoding="UTF-8" standalone="yes"?><Relationships xmlns="http://schemas.openxmlformats.org/package/2006/relationships"><Relationship Id="rId1" Target="../slideLayouts/slideLayout58.xml" Type="http://schemas.openxmlformats.org/officeDocument/2006/relationships/slideLayout"/><Relationship Id="rId2" Target="../media/image26.png" Type="http://schemas.openxmlformats.org/officeDocument/2006/relationships/image"/><Relationship Id="rId3" Target="../notesSlides/notesSlide11.xml" Type="http://schemas.openxmlformats.org/officeDocument/2006/relationships/notesSlide"/></Relationships>
</file>

<file path=ppt/slides/_rels/slide2.xml.rels><?xml version="1.0" encoding="UTF-8" standalone="yes"?><Relationships xmlns="http://schemas.openxmlformats.org/package/2006/relationships"><Relationship Id="rId1" Target="../slideLayouts/slideLayout17.xml" Type="http://schemas.openxmlformats.org/officeDocument/2006/relationships/slideLayout"/><Relationship Id="rId2" Target="../media/image26.png" Type="http://schemas.openxmlformats.org/officeDocument/2006/relationships/image"/><Relationship Id="rId3" Target="../notesSlides/notesSlide2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22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yes"?><Relationships xmlns="http://schemas.openxmlformats.org/package/2006/relationships"><Relationship Id="rId1" Target="../slideLayouts/slideLayout22.xml" Type="http://schemas.openxmlformats.org/officeDocument/2006/relationships/slideLayout"/><Relationship Id="rId2" Target="../media/image27.jpeg" Type="http://schemas.openxmlformats.org/officeDocument/2006/relationships/image"/><Relationship Id="rId3" Target="../media/image28.jpeg" Type="http://schemas.openxmlformats.org/officeDocument/2006/relationships/image"/><Relationship Id="rId4" Target="../media/image29.jpeg" Type="http://schemas.openxmlformats.org/officeDocument/2006/relationships/image"/><Relationship Id="rId5" Target="../notesSlides/notesSlide4.xml" Type="http://schemas.openxmlformats.org/officeDocument/2006/relationships/notesSlide"/></Relationships>
</file>

<file path=ppt/slides/_rels/slide5.xml.rels><?xml version="1.0" encoding="UTF-8" standalone="yes"?><Relationships xmlns="http://schemas.openxmlformats.org/package/2006/relationships"><Relationship Id="rId1" Target="../slideLayouts/slideLayout22.xml" Type="http://schemas.openxmlformats.org/officeDocument/2006/relationships/slideLayout"/><Relationship Id="rId2" Target="../media/image30.png" Type="http://schemas.openxmlformats.org/officeDocument/2006/relationships/image"/><Relationship Id="rId3" Target="../notesSlides/notesSlide5.xml" Type="http://schemas.openxmlformats.org/officeDocument/2006/relationships/notesSlide"/></Relationships>
</file>

<file path=ppt/slides/_rels/slide6.xml.rels><?xml version="1.0" encoding="UTF-8" standalone="yes"?><Relationships xmlns="http://schemas.openxmlformats.org/package/2006/relationships"><Relationship Id="rId1" Target="../slideLayouts/slideLayout23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7.xml.rels><?xml version="1.0" encoding="UTF-8" standalone="yes"?><Relationships xmlns="http://schemas.openxmlformats.org/package/2006/relationships"><Relationship Id="rId1" Target="../slideLayouts/slideLayout24.xml" Type="http://schemas.openxmlformats.org/officeDocument/2006/relationships/slideLayout"/><Relationship Id="rId2" Target="../media/image31.png" Type="http://schemas.openxmlformats.org/officeDocument/2006/relationships/image"/><Relationship Id="rId3" Target="../media/image32.png" Type="http://schemas.openxmlformats.org/officeDocument/2006/relationships/image"/><Relationship Id="rId4" Target="../media/image33.png" Type="http://schemas.openxmlformats.org/officeDocument/2006/relationships/image"/><Relationship Id="rId5" Target="../notesSlides/notesSlide7.xml" Type="http://schemas.openxmlformats.org/officeDocument/2006/relationships/notesSlide"/></Relationships>
</file>

<file path=ppt/slides/_rels/slide8.xml.rels><?xml version="1.0" encoding="UTF-8" standalone="yes"?><Relationships xmlns="http://schemas.openxmlformats.org/package/2006/relationships"><Relationship Id="rId1" Target="../slideLayouts/slideLayout24.xml" Type="http://schemas.openxmlformats.org/officeDocument/2006/relationships/slideLayout"/><Relationship Id="rId2" Target="../media/image34.png" Type="http://schemas.openxmlformats.org/officeDocument/2006/relationships/image"/><Relationship Id="rId3" Target="../media/image35.png" Type="http://schemas.openxmlformats.org/officeDocument/2006/relationships/image"/><Relationship Id="rId4" Target="../media/image36.png" Type="http://schemas.openxmlformats.org/officeDocument/2006/relationships/image"/><Relationship Id="rId5" Target="../notesSlides/notesSlide8.xml" Type="http://schemas.openxmlformats.org/officeDocument/2006/relationships/notesSlide"/></Relationships>
</file>

<file path=ppt/slides/_rels/slide9.xml.rels><?xml version="1.0" encoding="UTF-8" standalone="yes"?><Relationships xmlns="http://schemas.openxmlformats.org/package/2006/relationships"><Relationship Id="rId1" Target="../slideLayouts/slideLayout24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p="http://schemas.openxmlformats.org/presentationml/2006/main" xmlns:a="http://schemas.openxmlformats.org/drawingml/2006/main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5" type="body" sz="quarter" hasCustomPrompt="true"/>
          </p:nvPr>
        </p:nvSpPr>
        <p:spPr>
          <a:xfrm rot="0" flipH="false" flipV="false">
            <a:off x="765317" y="5240478"/>
            <a:ext cx="10388600" cy="609600"/>
          </a:xfrm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FFFFFF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FFFFFF"/>
                </a:solidFill>
                <a:latin typeface="Noto Sans SC"/>
              </a:rPr>
              <a:t>Image Shadow Removal</a:t>
            </a:r>
          </a:p>
        </p:txBody>
      </p:sp>
      <p:sp>
        <p:nvSpPr>
          <p:cNvPr name="AutoShape 3" id="3"/>
          <p:cNvSpPr/>
          <p:nvPr>
            <p:ph idx="4" type="body" sz="quarter" hasCustomPrompt="true"/>
          </p:nvPr>
        </p:nvSpPr>
        <p:spPr>
          <a:xfrm rot="0" flipH="false" flipV="false">
            <a:off x="889668" y="1364775"/>
            <a:ext cx="10388600" cy="266700"/>
          </a:xfrm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400" b="false" i="false" u="none" strike="noStrike">
                <a:solidFill>
                  <a:srgbClr val="FFFFFF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400">
                <a:solidFill>
                  <a:srgbClr val="FFFFFF"/>
                </a:solidFill>
                <a:latin typeface="Noto Sans SC"/>
              </a:rPr>
              <a:t>日期：2024年10月31日</a:t>
            </a:r>
          </a:p>
        </p:txBody>
      </p:sp>
      <p:sp>
        <p:nvSpPr>
          <p:cNvPr name="AutoShape 4" id="4"/>
          <p:cNvSpPr/>
          <p:nvPr>
            <p:ph idx="3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400" b="false" i="false" u="none" strike="noStrike">
                <a:solidFill>
                  <a:srgbClr val="FFFFFF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false" i="false" strike="noStrike" u="none" sz="1400">
                <a:solidFill>
                  <a:srgbClr val="FFFFFF"/>
                </a:solidFill>
                <a:latin typeface="Noto Sans SC"/>
              </a:rPr>
              <a:t>汇报人：李仲铌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81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个人感悟</a:t>
            </a:r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987998" y="1618812"/>
            <a:ext cx="7561830" cy="558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项目本身涉及的知识点和工程经验非常丰富，是一个很不错的训练课题</a:t>
            </a:r>
            <a:endParaRPr lang="en-US" sz="1100"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889000" y="3811245"/>
            <a:ext cx="6882988" cy="1168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因为每天晚上都只有8点半之后的时间可以拿来完成项目，所以限于时间和个人知识局限性，有些内容完成的比较仓促，有些内容没有涉及和考虑到，也希望前辈们能多提宝贵意见，多多批评指正！感激不尽</a:t>
            </a:r>
            <a:endParaRPr lang="en-US" sz="1100"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889000" y="2410228"/>
            <a:ext cx="6981986" cy="1168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我本身有过git工作流、视觉模型训练推理以及ROS方面的使用经验，但是模型的优化、蒸馏、压缩剪枝以及CPU性能优化这部分内容接触的少，这次通过项目也了解和学习了很多</a:t>
            </a:r>
            <a:endParaRPr lang="en-US" sz="1100"/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>
            <p:ph idx="326" type="pic" sz="quarter"/>
          </p:nvPr>
        </p:nvPicPr>
        <p:blipFill>
          <a:blip r:embed="rId2"/>
          <a:srcRect l="183" r="183" t="0" b="0"/>
          <a:stretch>
            <a:fillRect/>
          </a:stretch>
        </p:blipFill>
        <p:spPr>
          <a:xfrm rot="0" flipH="false" flipV="false">
            <a:off x="0" y="0"/>
            <a:ext cx="12192000" cy="6858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 flipH="false" flipV="false">
            <a:off x="4901053" y="2372720"/>
            <a:ext cx="2984500" cy="12065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true" i="false" strike="noStrike" u="none" sz="5000">
                <a:solidFill>
                  <a:srgbClr val="1F2329"/>
                </a:solidFill>
              </a:rPr>
              <a:t>谢谢！</a:t>
            </a:r>
            <a:endParaRPr lang="en-US" sz="1100"/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>
            <p:ph idx="24" type="pic" sz="quarter"/>
          </p:nvPr>
        </p:nvPicPr>
        <p:blipFill>
          <a:blip r:embed="rId2"/>
          <a:srcRect l="26648" r="26648" t="0" b="0"/>
          <a:stretch>
            <a:fillRect/>
          </a:stretch>
        </p:blipFill>
        <p:spPr>
          <a:xfrm rot="0" flipH="false" flipV="false">
            <a:off x="6477000" y="0"/>
            <a:ext cx="5715000" cy="6858000"/>
          </a:xfrm>
          <a:prstGeom prst="rect">
            <a:avLst/>
          </a:prstGeom>
        </p:spPr>
      </p:pic>
      <p:sp>
        <p:nvSpPr>
          <p:cNvPr name="AutoShape 3" id="3"/>
          <p:cNvSpPr/>
          <p:nvPr>
            <p:ph idx="23" type="body" sz="quarter" hasCustomPrompt="true"/>
          </p:nvPr>
        </p:nvSpPr>
        <p:spPr>
          <a:xfrm rot="0" flipH="false" flipV="false">
            <a:off x="889000" y="889000"/>
            <a:ext cx="4772173" cy="609600"/>
          </a:xfrm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目录</a:t>
            </a:r>
          </a:p>
        </p:txBody>
      </p:sp>
      <p:sp>
        <p:nvSpPr>
          <p:cNvPr name="AutoShape 4" id="4"/>
          <p:cNvSpPr/>
          <p:nvPr>
            <p:ph idx="36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06</a:t>
            </a:r>
          </a:p>
        </p:txBody>
      </p:sp>
      <p:sp>
        <p:nvSpPr>
          <p:cNvPr name="AutoShape 5" id="5"/>
          <p:cNvSpPr/>
          <p:nvPr>
            <p:ph idx="35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ROS接口</a:t>
            </a:r>
          </a:p>
        </p:txBody>
      </p:sp>
      <p:sp>
        <p:nvSpPr>
          <p:cNvPr name="AutoShape 6" id="6"/>
          <p:cNvSpPr/>
          <p:nvPr>
            <p:ph idx="34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05</a:t>
            </a:r>
          </a:p>
        </p:txBody>
      </p:sp>
      <p:sp>
        <p:nvSpPr>
          <p:cNvPr name="AutoShape 7" id="7"/>
          <p:cNvSpPr/>
          <p:nvPr>
            <p:ph idx="33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图片推理验证</a:t>
            </a:r>
          </a:p>
        </p:txBody>
      </p:sp>
      <p:sp>
        <p:nvSpPr>
          <p:cNvPr name="AutoShape 8" id="8"/>
          <p:cNvSpPr/>
          <p:nvPr>
            <p:ph idx="32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04</a:t>
            </a:r>
          </a:p>
        </p:txBody>
      </p:sp>
      <p:sp>
        <p:nvSpPr>
          <p:cNvPr name="AutoShape 9" id="9"/>
          <p:cNvSpPr/>
          <p:nvPr>
            <p:ph idx="31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模型训练和推理流程</a:t>
            </a:r>
          </a:p>
        </p:txBody>
      </p:sp>
      <p:sp>
        <p:nvSpPr>
          <p:cNvPr name="AutoShape 10" id="10"/>
          <p:cNvSpPr/>
          <p:nvPr>
            <p:ph idx="30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03</a:t>
            </a:r>
          </a:p>
        </p:txBody>
      </p:sp>
      <p:sp>
        <p:nvSpPr>
          <p:cNvPr name="AutoShape 11" id="11"/>
          <p:cNvSpPr/>
          <p:nvPr>
            <p:ph idx="29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训练模型选择</a:t>
            </a:r>
          </a:p>
        </p:txBody>
      </p:sp>
      <p:sp>
        <p:nvSpPr>
          <p:cNvPr name="AutoShape 12" id="12"/>
          <p:cNvSpPr/>
          <p:nvPr>
            <p:ph idx="28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02</a:t>
            </a:r>
          </a:p>
        </p:txBody>
      </p:sp>
      <p:sp>
        <p:nvSpPr>
          <p:cNvPr name="AutoShape 13" id="13"/>
          <p:cNvSpPr/>
          <p:nvPr>
            <p:ph idx="27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数据集选择</a:t>
            </a:r>
          </a:p>
        </p:txBody>
      </p:sp>
      <p:sp>
        <p:nvSpPr>
          <p:cNvPr name="AutoShape 14" id="14"/>
          <p:cNvSpPr/>
          <p:nvPr>
            <p:ph idx="26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Arial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Arial"/>
              </a:rPr>
              <a:t>01</a:t>
            </a:r>
          </a:p>
        </p:txBody>
      </p:sp>
      <p:sp>
        <p:nvSpPr>
          <p:cNvPr name="AutoShape 15" id="15"/>
          <p:cNvSpPr/>
          <p:nvPr>
            <p:ph idx="25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18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1800">
                <a:solidFill>
                  <a:srgbClr val="1F2329"/>
                </a:solidFill>
                <a:latin typeface="Noto Sans SC"/>
              </a:rPr>
              <a:t>项目要点分析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69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要点分析</a:t>
            </a:r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1625961" y="2015575"/>
            <a:ext cx="2374766" cy="558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true" i="false" strike="noStrike" u="none" sz="1600">
                <a:solidFill>
                  <a:srgbClr val="1F2329"/>
                </a:solidFill>
              </a:rPr>
              <a:t> </a:t>
            </a:r>
            <a:r>
              <a:rPr lang="en-US" b="true" i="false" strike="noStrike" u="none" sz="1200">
                <a:solidFill>
                  <a:srgbClr val="1F2329"/>
                </a:solidFill>
              </a:rPr>
              <a:t>Git Repository Management</a:t>
            </a:r>
            <a:endParaRPr lang="en-US" sz="1100"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5524036" y="2015575"/>
            <a:ext cx="3935733" cy="7112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在本地初始化git 仓库, 做好开发过程中代码版本管理，注意代码源码与依赖库分开放置，注意可迁移性</a:t>
            </a:r>
            <a:endParaRPr lang="en-US" sz="1100"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1625961" y="2770016"/>
            <a:ext cx="2227187" cy="7112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true" i="false" strike="noStrike" u="none" sz="1200">
                <a:solidFill>
                  <a:srgbClr val="1F2329"/>
                </a:solidFill>
              </a:rPr>
              <a:t>          Dataset training  </a:t>
            </a:r>
            <a:r>
              <a:rPr lang="en-US" b="true" i="false" strike="noStrike" u="none" sz="1200">
                <a:solidFill>
                  <a:srgbClr val="1F2329"/>
                </a:solidFill>
              </a:rPr>
              <a:t/>
            </a:r>
            <a:endParaRPr lang="en-US" sz="1100"/>
          </a:p>
          <a:p>
            <a:pPr algn="l" indent="0">
              <a:lnSpc>
                <a:spcPct val="125000"/>
              </a:lnSpc>
            </a:pPr>
            <a:r>
              <a:rPr lang="en-US" b="true" i="false" strike="noStrike" u="none" sz="1200">
                <a:solidFill>
                  <a:srgbClr val="1F2329"/>
                </a:solidFill>
              </a:rPr>
              <a:t>      model development</a:t>
            </a:r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4218342" y="2181982"/>
            <a:ext cx="1088078" cy="236268"/>
          </a:xfrm>
          <a:prstGeom prst="rightArrow">
            <a:avLst/>
          </a:prstGeom>
          <a:solidFill>
            <a:srgbClr val="D83931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7" id="7"/>
          <p:cNvSpPr/>
          <p:nvPr/>
        </p:nvSpPr>
        <p:spPr>
          <a:xfrm rot="0" flipH="false" flipV="false">
            <a:off x="4218342" y="3048881"/>
            <a:ext cx="1088078" cy="236268"/>
          </a:xfrm>
          <a:prstGeom prst="rightArrow">
            <a:avLst/>
          </a:prstGeom>
          <a:solidFill>
            <a:srgbClr val="D83931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8" id="8"/>
          <p:cNvSpPr/>
          <p:nvPr/>
        </p:nvSpPr>
        <p:spPr>
          <a:xfrm rot="0" flipH="false" flipV="false">
            <a:off x="5524036" y="2726775"/>
            <a:ext cx="3935733" cy="939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结合题目对应图片类型和任务要求，分析并筛选合适的数据集类型。与训练模型要符合相应数据集的要求，并且有助于CPU的训练和推理</a:t>
            </a:r>
            <a:endParaRPr lang="en-US" sz="1100"/>
          </a:p>
        </p:txBody>
      </p:sp>
      <p:sp>
        <p:nvSpPr>
          <p:cNvPr name="AutoShape 9" id="9"/>
          <p:cNvSpPr/>
          <p:nvPr/>
        </p:nvSpPr>
        <p:spPr>
          <a:xfrm rot="0" flipH="false" flipV="false">
            <a:off x="1785975" y="3915780"/>
            <a:ext cx="1907157" cy="482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true" i="false" strike="noStrike" u="none" sz="1200">
                <a:solidFill>
                  <a:srgbClr val="1F2329"/>
                </a:solidFill>
              </a:rPr>
              <a:t>    Model optimization</a:t>
            </a:r>
            <a:endParaRPr lang="en-US" sz="1100"/>
          </a:p>
        </p:txBody>
      </p:sp>
      <p:sp>
        <p:nvSpPr>
          <p:cNvPr name="AutoShape 10" id="10"/>
          <p:cNvSpPr/>
          <p:nvPr/>
        </p:nvSpPr>
        <p:spPr>
          <a:xfrm rot="0" flipH="false" flipV="false">
            <a:off x="4218342" y="4038945"/>
            <a:ext cx="1088078" cy="236268"/>
          </a:xfrm>
          <a:prstGeom prst="rightArrow">
            <a:avLst/>
          </a:prstGeom>
          <a:solidFill>
            <a:srgbClr val="D83931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11" id="11"/>
          <p:cNvSpPr/>
          <p:nvPr/>
        </p:nvSpPr>
        <p:spPr>
          <a:xfrm rot="0" flipH="false" flipV="false">
            <a:off x="5524036" y="3805314"/>
            <a:ext cx="3937000" cy="939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对大模型进行优化操作，旨在减少模型的大小和计算复杂性，同时尽量保持模型的性能。包括模型的量化、剪枝、蒸馏等操作</a:t>
            </a:r>
            <a:endParaRPr lang="en-US" sz="1100"/>
          </a:p>
        </p:txBody>
      </p:sp>
      <p:sp>
        <p:nvSpPr>
          <p:cNvPr name="AutoShape 12" id="12"/>
          <p:cNvSpPr/>
          <p:nvPr/>
        </p:nvSpPr>
        <p:spPr>
          <a:xfrm rot="0" flipH="false" flipV="false">
            <a:off x="2093570" y="4832943"/>
            <a:ext cx="1907157" cy="482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true" i="false" strike="noStrike" u="none" sz="1200">
                <a:solidFill>
                  <a:srgbClr val="1F2329"/>
                </a:solidFill>
              </a:rPr>
              <a:t>ROS interface </a:t>
            </a:r>
            <a:endParaRPr lang="en-US" sz="1100"/>
          </a:p>
        </p:txBody>
      </p:sp>
      <p:sp>
        <p:nvSpPr>
          <p:cNvPr name="AutoShape 13" id="13"/>
          <p:cNvSpPr/>
          <p:nvPr/>
        </p:nvSpPr>
        <p:spPr>
          <a:xfrm rot="0" flipH="false" flipV="false">
            <a:off x="4218342" y="4956109"/>
            <a:ext cx="1088078" cy="236268"/>
          </a:xfrm>
          <a:prstGeom prst="rightArrow">
            <a:avLst/>
          </a:prstGeom>
          <a:solidFill>
            <a:srgbClr val="D83931">
              <a:alpha val="100000"/>
            </a:srgbClr>
          </a:solidFill>
          <a:ln w="254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ctr">
              <a:defRPr/>
            </a:pPr>
            <a:endParaRPr/>
          </a:p>
        </p:txBody>
      </p:sp>
      <p:sp>
        <p:nvSpPr>
          <p:cNvPr name="AutoShape 14" id="14"/>
          <p:cNvSpPr/>
          <p:nvPr/>
        </p:nvSpPr>
        <p:spPr>
          <a:xfrm rot="0" flipH="false" flipV="false">
            <a:off x="5524036" y="4745114"/>
            <a:ext cx="3937000" cy="939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通过ROS通信框架可以更容易实现机器人系统的集成，项目中可以建立原图发布者节点和图像接收推理节点间的通信关系，轻松实现多实体间的通信和联合运行</a:t>
            </a:r>
            <a:endParaRPr lang="en-US" sz="1100"/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69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数据集</a:t>
            </a:r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889000" y="1766872"/>
            <a:ext cx="3913796" cy="1168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true" i="false" strike="noStrike" u="none" sz="1600">
                <a:solidFill>
                  <a:srgbClr val="1F2329"/>
                </a:solidFill>
              </a:rPr>
              <a:t>调研了四种类型的数据集，分别是SRD、AISTD、LRSS和UIUC</a:t>
            </a:r>
            <a:endParaRPr lang="en-US" sz="1100"/>
          </a:p>
          <a:p>
            <a:pPr algn="l" indent="0">
              <a:lnSpc>
                <a:spcPct val="125000"/>
              </a:lnSpc>
            </a:pPr>
            <a:r>
              <a:rPr lang="en-US" b="true" i="false" strike="noStrike" u="none" sz="1600">
                <a:solidFill>
                  <a:srgbClr val="1F2329"/>
                </a:solidFill>
              </a:rPr>
              <a:t>分别包含不同的软阴影、硬阴影和自阴影</a:t>
            </a:r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889000" y="3149600"/>
            <a:ext cx="4417420" cy="558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SRD： 既包含硬阴影，也包含软阴影</a:t>
            </a:r>
            <a:endParaRPr lang="en-US" sz="1100"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889000" y="3620686"/>
            <a:ext cx="4181152" cy="558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AISTD：没有物体本身，因此只包含硬阴影</a:t>
            </a:r>
            <a:endParaRPr lang="en-US" sz="1100"/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889000" y="4179486"/>
            <a:ext cx="4181152" cy="558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LRSS &amp; UIUC：包含硬软阴影和自阴影</a:t>
            </a:r>
            <a:endParaRPr lang="en-US" sz="1100"/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5182605" y="775886"/>
            <a:ext cx="4716647" cy="2653114"/>
          </a:xfrm>
          <a:prstGeom prst="rect">
            <a:avLst/>
          </a:prstGeom>
          <a:ln>
            <a:noFill/>
            <a:prstDash val="solid"/>
          </a:ln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 flipH="false" flipV="false">
            <a:off x="9899252" y="1344252"/>
            <a:ext cx="2292748" cy="4075996"/>
          </a:xfrm>
          <a:prstGeom prst="rect">
            <a:avLst/>
          </a:prstGeom>
          <a:ln>
            <a:noFill/>
            <a:prstDash val="solid"/>
          </a:ln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 flipH="false" flipV="false">
            <a:off x="5182605" y="3382250"/>
            <a:ext cx="4716647" cy="2712072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name="AutoShape 10" id="10"/>
          <p:cNvSpPr/>
          <p:nvPr/>
        </p:nvSpPr>
        <p:spPr>
          <a:xfrm rot="0" flipH="false" flipV="false">
            <a:off x="889000" y="4738286"/>
            <a:ext cx="3416300" cy="14732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在给定的三幅图中，其实包含了上述提到的各种阴影类型，因此选择了SRD和LRSS两个数据集作为训练数据</a:t>
            </a:r>
            <a:endParaRPr lang="en-US" sz="1100"/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69" type="body" sz="quarter" hasCustomPrompt="true"/>
          </p:nvPr>
        </p:nvSpPr>
        <p:spPr>
          <a:xfrm rot="0" flipH="false" flipV="false">
            <a:off x="676862" y="1041400"/>
            <a:ext cx="2626084" cy="609600"/>
          </a:xfrm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训练模型选择</a:t>
            </a:r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340835" y="1651000"/>
            <a:ext cx="4096908" cy="17780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true" i="false" strike="noStrike" u="none" sz="1600">
                <a:solidFill>
                  <a:srgbClr val="1F2329"/>
                </a:solidFill>
              </a:rPr>
              <a:t>选择了一个名为DCShadowNet的对抗生成网络模型，借助该模型可以实现无监督的单张图片阴影去除。通过基于物理的无阴影色度、阴影稳健感知特征损失和边界平滑度损失，增强了推理结果的稳定可靠性</a:t>
            </a:r>
            <a:endParaRPr lang="en-US" sz="1100"/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4867975" y="778402"/>
            <a:ext cx="6934637" cy="3121684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name="AutoShape 5" id="5"/>
          <p:cNvSpPr/>
          <p:nvPr/>
        </p:nvSpPr>
        <p:spPr>
          <a:xfrm rot="0" flipH="false" flipV="false">
            <a:off x="340835" y="3900086"/>
            <a:ext cx="4848248" cy="482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输入：输入包括两个域：有阴影的图像（Is）和无阴影的图像（Isf）</a:t>
            </a:r>
            <a:endParaRPr lang="en-US" sz="1100"/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337683" y="4250288"/>
            <a:ext cx="4851400" cy="1168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生成器 Gs：</a:t>
            </a:r>
            <a:endParaRPr lang="en-US" sz="1100"/>
          </a:p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包含一个编码器 Fsg，一个解码器 Hsg，以及一个域分类器 Φsg。
对于输入的有阴影图像 Is，生成器 Gs 输出对应的无阴影图像 Zsf。</a:t>
            </a:r>
          </a:p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域分类器 Φsg 和 Φsfd 用于判断输入是否属于有阴影或无阴影域。</a:t>
            </a:r>
          </a:p>
        </p:txBody>
      </p:sp>
      <p:sp>
        <p:nvSpPr>
          <p:cNvPr name="AutoShape 7" id="7"/>
          <p:cNvSpPr/>
          <p:nvPr/>
        </p:nvSpPr>
        <p:spPr>
          <a:xfrm rot="0" flipH="false" flipV="false">
            <a:off x="337683" y="5309819"/>
            <a:ext cx="5093715" cy="939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判别器 Dsf：</a:t>
            </a:r>
            <a:r>
              <a:rPr lang="en-US" b="false" i="false" strike="noStrike" u="none" sz="1200">
                <a:solidFill>
                  <a:srgbClr val="1F2329"/>
                </a:solidFill>
              </a:rPr>
              <a:t/>
            </a:r>
            <a:endParaRPr lang="en-US" sz="1100"/>
          </a:p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判别器 Dsf 包括自己的编码器 Fdsf，分类器 Cdsf 和域分类器 Φdsf。</a:t>
            </a:r>
            <a:r>
              <a:rPr lang="en-US" b="false" i="false" strike="noStrike" u="none" sz="1200">
                <a:solidFill>
                  <a:srgbClr val="1F2329"/>
                </a:solidFill>
              </a:rPr>
              <a:t/>
            </a:r>
          </a:p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它用于区分真实和伪造的无阴影图像，并指导生成器进行阴影去除。</a:t>
            </a:r>
          </a:p>
        </p:txBody>
      </p:sp>
      <p:sp>
        <p:nvSpPr>
          <p:cNvPr name="AutoShape 8" id="8"/>
          <p:cNvSpPr/>
          <p:nvPr/>
        </p:nvSpPr>
        <p:spPr>
          <a:xfrm rot="0" flipH="false" flipV="false">
            <a:off x="5257800" y="4250288"/>
            <a:ext cx="6934200" cy="1168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损失函数：</a:t>
            </a:r>
            <a:r>
              <a:rPr lang="en-US" b="false" i="false" strike="noStrike" u="none" sz="1200">
                <a:solidFill>
                  <a:srgbClr val="1F2329"/>
                </a:solidFill>
              </a:rPr>
              <a:t/>
            </a:r>
            <a:endParaRPr lang="en-US" sz="1100"/>
          </a:p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阴影自由色度损失 LchromaLchroma （紫色），由物理基础的阴影自由色度 σphysf 指导。</a:t>
            </a:r>
            <a:r>
              <a:rPr lang="en-US" b="false" i="false" strike="noStrike" u="none" sz="1200">
                <a:solidFill>
                  <a:srgbClr val="1F2329"/>
                </a:solidFill>
              </a:rPr>
              <a:t/>
            </a:r>
          </a:p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影子鲁棒特征损失 LfeatureLfeature （红色），由从 Is 获得的影子鲁棒感知特征 V(Is) 指导。</a:t>
            </a:r>
            <a:r>
              <a:rPr lang="en-US" b="false" i="false" strike="noStrike" u="none" sz="1200">
                <a:solidFill>
                  <a:srgbClr val="1F2329"/>
                </a:solidFill>
              </a:rPr>
              <a:t/>
            </a:r>
          </a:p>
          <a:p>
            <a:pPr algn="l" indent="0">
              <a:lnSpc>
                <a:spcPct val="125000"/>
              </a:lnSpc>
            </a:pPr>
            <a:r>
              <a:rPr lang="en-US" b="false" i="false" strike="noStrike" u="none" sz="1200">
                <a:solidFill>
                  <a:srgbClr val="1F2329"/>
                </a:solidFill>
              </a:rPr>
              <a:t>边界平滑性损失 LsmoothLsmooth （橙色），由生成的软阴影掩模 Ms=F(Is−Zsf) 的边界检测指导</a:t>
            </a:r>
          </a:p>
        </p:txBody>
      </p:sp>
      <p:sp>
        <p:nvSpPr>
          <p:cNvPr name="AutoShape 9" id="9"/>
          <p:cNvSpPr/>
          <p:nvPr/>
        </p:nvSpPr>
        <p:spPr>
          <a:xfrm rot="0" flipH="false" flipV="false">
            <a:off x="6096000" y="5934151"/>
            <a:ext cx="5723211" cy="787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400">
                <a:solidFill>
                  <a:srgbClr val="1F2329"/>
                </a:solidFill>
              </a:rPr>
              <a:t>source: paper[DC-ShadowNet: Single-Image Hard and Soft Shadow Removal Using Unsupervised Domain-Classifier Guided Network]</a:t>
            </a:r>
            <a:endParaRPr lang="en-US" sz="1100"/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74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模型训练和推理流程</a:t>
            </a:r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889000" y="1827371"/>
            <a:ext cx="5791200" cy="863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参考代码：git clone https://github.com/Dabai93/shadow_removal_project.git</a:t>
            </a:r>
            <a:endParaRPr lang="en-US" sz="1100"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901700" y="2865501"/>
            <a:ext cx="5194300" cy="863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README.txt 中较为详细的说明了数据集的下载地址，训练方式、本地图片离线推理和在线推理的文件及方法</a:t>
            </a:r>
            <a:endParaRPr lang="en-US" sz="1100"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901700" y="4057872"/>
            <a:ext cx="4953000" cy="14732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模型优化部分是通过创建一个名为model_optimization.py的文件来实现的，其中包含对模型的量化、剪枝操作及将模型转变为脚本模式提高推理速度的方法</a:t>
            </a:r>
            <a:endParaRPr lang="en-US" sz="1100"/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81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图片推理验证</a:t>
            </a:r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889000" y="1498600"/>
            <a:ext cx="4064000" cy="863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通过模型 </a:t>
            </a:r>
            <a:r>
              <a:rPr lang="en-US" b="false" i="false" strike="noStrike" u="none" sz="1600">
                <a:solidFill>
                  <a:srgbClr val="1F2329"/>
                </a:solidFill>
              </a:rPr>
              <a:t>SRD_params_0500000.pt</a:t>
            </a:r>
            <a:r>
              <a:rPr lang="en-US" b="false" i="false" strike="noStrike" u="none" sz="1600">
                <a:solidFill>
                  <a:srgbClr val="1F2329"/>
                </a:solidFill>
              </a:rPr>
              <a:t> 对本地图片进行推理结果如下：</a:t>
            </a:r>
            <a:endParaRPr lang="en-US" sz="1100"/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6336330" y="123041"/>
            <a:ext cx="4064000" cy="2032000"/>
          </a:xfrm>
          <a:prstGeom prst="rect">
            <a:avLst/>
          </a:prstGeom>
          <a:ln>
            <a:noFill/>
            <a:prstDash val="solid"/>
          </a:ln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 flipH="false" flipV="false">
            <a:off x="6336330" y="2132881"/>
            <a:ext cx="4064000" cy="2032000"/>
          </a:xfrm>
          <a:prstGeom prst="rect">
            <a:avLst/>
          </a:prstGeom>
          <a:ln>
            <a:noFill/>
            <a:prstDash val="solid"/>
          </a:ln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 flipH="false" flipV="false">
            <a:off x="6336330" y="4196835"/>
            <a:ext cx="4191817" cy="2095909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name="AutoShape 7" id="7"/>
          <p:cNvSpPr/>
          <p:nvPr/>
        </p:nvSpPr>
        <p:spPr>
          <a:xfrm rot="0" flipH="false" flipV="false">
            <a:off x="964998" y="2640567"/>
            <a:ext cx="3467100" cy="17780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观察发现给定的三张图片只有第二张图有清除痕迹，图一几乎没有消除痕迹，图三则时连同主体一起消除，模型对于给定图的清除效果并不好</a:t>
            </a:r>
            <a:endParaRPr lang="en-US" sz="1100"/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81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图片推理验证</a:t>
            </a:r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889000" y="1498600"/>
            <a:ext cx="4064000" cy="863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通过模型 </a:t>
            </a:r>
            <a:r>
              <a:rPr lang="en-US" b="false" i="false" strike="noStrike" u="none" sz="1600">
                <a:solidFill>
                  <a:srgbClr val="1F2329"/>
                </a:solidFill>
              </a:rPr>
              <a:t>SRD_params_0500000.pt</a:t>
            </a:r>
            <a:r>
              <a:rPr lang="en-US" b="false" i="false" strike="noStrike" u="none" sz="1600">
                <a:solidFill>
                  <a:srgbClr val="1F2329"/>
                </a:solidFill>
              </a:rPr>
              <a:t> 对本地图片进行推理结果如下：</a:t>
            </a:r>
            <a:endParaRPr lang="en-US" sz="1100"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889000" y="2640567"/>
            <a:ext cx="3467100" cy="863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对于数据集中其他一些图片的阴影清除还是有一些不错的效果</a:t>
            </a:r>
            <a:endParaRPr lang="en-US" sz="1100"/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6012729" y="18736"/>
            <a:ext cx="4828067" cy="2414033"/>
          </a:xfrm>
          <a:prstGeom prst="rect">
            <a:avLst/>
          </a:prstGeom>
          <a:ln>
            <a:noFill/>
            <a:prstDash val="solid"/>
          </a:ln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 flipH="false" flipV="false">
            <a:off x="6012729" y="2432770"/>
            <a:ext cx="4828067" cy="2414033"/>
          </a:xfrm>
          <a:prstGeom prst="rect">
            <a:avLst/>
          </a:prstGeom>
          <a:ln>
            <a:noFill/>
            <a:prstDash val="solid"/>
          </a:ln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 flipH="false" flipV="false">
            <a:off x="6012729" y="4846803"/>
            <a:ext cx="4828067" cy="2414033"/>
          </a:xfrm>
          <a:prstGeom prst="rect">
            <a:avLst/>
          </a:prstGeom>
          <a:ln>
            <a:noFill/>
            <a:prstDash val="solid"/>
          </a:ln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show="tru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idx="81" type="body" sz="quarter" hasCustomPrompt="true"/>
          </p:nvPr>
        </p:nvSpPr>
        <p:spPr>
          <a:prstGeom prst="rect">
            <a:avLst/>
          </a:prstGeom>
        </p:spPr>
        <p:txBody>
          <a:bodyPr lIns="0" rIns="0" tIns="0" bIns="0">
            <a:noAutofit/>
          </a:bodyPr>
          <a:lstStyle>
            <a:lvl1pPr algn="l">
              <a:lnSpc>
                <a:spcPct val="125000"/>
              </a:lnSpc>
              <a:defRPr sz="3200" b="true" i="false" u="none" strike="noStrike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algn="l" indent="0">
              <a:lnSpc>
                <a:spcPct val="125000"/>
              </a:lnSpc>
            </a:pPr>
            <a:r>
              <a:rPr lang="en-US" b="true" i="false" strike="noStrike" u="none" sz="3200">
                <a:solidFill>
                  <a:srgbClr val="1F2329"/>
                </a:solidFill>
                <a:latin typeface="Noto Sans SC"/>
              </a:rPr>
              <a:t>ROS 接口</a:t>
            </a:r>
          </a:p>
        </p:txBody>
      </p:sp>
      <p:sp>
        <p:nvSpPr>
          <p:cNvPr name="AutoShape 3" id="3"/>
          <p:cNvSpPr/>
          <p:nvPr/>
        </p:nvSpPr>
        <p:spPr>
          <a:xfrm rot="0" flipH="false" flipV="false">
            <a:off x="987998" y="1618812"/>
            <a:ext cx="4064000" cy="8636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创建了</a:t>
            </a:r>
            <a:r>
              <a:rPr lang="en-US" b="false" i="false" strike="noStrike" u="none" sz="1600">
                <a:solidFill>
                  <a:srgbClr val="1F2329"/>
                </a:solidFill>
              </a:rPr>
              <a:t>publisher.py</a:t>
            </a:r>
            <a:r>
              <a:rPr lang="en-US" b="false" i="false" strike="noStrike" u="none" sz="1600">
                <a:solidFill>
                  <a:srgbClr val="1F2329"/>
                </a:solidFill>
              </a:rPr>
              <a:t> 用于发布单张图片或者调用相机接口发布视频流</a:t>
            </a:r>
            <a:endParaRPr lang="en-US" sz="1100"/>
          </a:p>
        </p:txBody>
      </p:sp>
      <p:sp>
        <p:nvSpPr>
          <p:cNvPr name="AutoShape 4" id="4"/>
          <p:cNvSpPr/>
          <p:nvPr/>
        </p:nvSpPr>
        <p:spPr>
          <a:xfrm rot="0" flipH="false" flipV="false">
            <a:off x="889000" y="4003640"/>
            <a:ext cx="3467100" cy="20828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创建launch文件调用两个节点和参数服务器，通过调整参数服务器的operationmode参数"realtime"/ "localfile" 切换处理方式。另外还可以添加相机ID，传入和输出文件夹路径等参数 </a:t>
            </a:r>
            <a:endParaRPr lang="en-US" sz="1100"/>
          </a:p>
        </p:txBody>
      </p:sp>
      <p:sp>
        <p:nvSpPr>
          <p:cNvPr name="AutoShape 5" id="5"/>
          <p:cNvSpPr/>
          <p:nvPr/>
        </p:nvSpPr>
        <p:spPr>
          <a:xfrm rot="0" flipH="false" flipV="false">
            <a:off x="889000" y="2410228"/>
            <a:ext cx="4064000" cy="14732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1F2329"/>
                </a:solidFill>
              </a:rPr>
              <a:t>创建了</a:t>
            </a:r>
            <a:r>
              <a:rPr lang="en-US" b="false" i="false" strike="noStrike" u="none" sz="1600">
                <a:solidFill>
                  <a:srgbClr val="1F2329"/>
                </a:solidFill>
              </a:rPr>
              <a:t>subscriber.py</a:t>
            </a:r>
            <a:r>
              <a:rPr lang="en-US" b="false" i="false" strike="noStrike" u="none" sz="1600">
                <a:solidFill>
                  <a:srgbClr val="1F2329"/>
                </a:solidFill>
              </a:rPr>
              <a:t> 用于接收单张图片或者视频流并调用模型对图片或视频进行推理，保存处理后的图片到本地或者通过视窗展示视频流处理结果</a:t>
            </a:r>
            <a:endParaRPr lang="en-US" sz="1100"/>
          </a:p>
        </p:txBody>
      </p:sp>
      <p:sp>
        <p:nvSpPr>
          <p:cNvPr name="AutoShape 6" id="6"/>
          <p:cNvSpPr/>
          <p:nvPr/>
        </p:nvSpPr>
        <p:spPr>
          <a:xfrm rot="0" flipH="false" flipV="false">
            <a:off x="5968814" y="1933440"/>
            <a:ext cx="2510301" cy="11684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anchor="ctr" rtlCol="false" lIns="127000" rIns="127000" tIns="127000" bIns="127000">
            <a:noAutofit/>
          </a:bodyPr>
          <a:lstStyle/>
          <a:p>
            <a:pPr algn="l" indent="0">
              <a:lnSpc>
                <a:spcPct val="125000"/>
              </a:lnSpc>
              <a:defRPr/>
            </a:pPr>
            <a:r>
              <a:rPr lang="en-US" b="false" i="false" strike="noStrike" u="none" sz="1600">
                <a:solidFill>
                  <a:srgbClr val="D83931"/>
                </a:solidFill>
              </a:rPr>
              <a:t>问题：因这部分仍存在依赖库bug，所以当前ROS部分代码暂未跑通</a:t>
            </a:r>
            <a:endParaRPr lang="en-US"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默认母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